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670" r:id="rId2"/>
    <p:sldMasterId id="2147483660" r:id="rId3"/>
  </p:sldMasterIdLst>
  <p:notesMasterIdLst>
    <p:notesMasterId r:id="rId26"/>
  </p:notesMasterIdLst>
  <p:sldIdLst>
    <p:sldId id="261" r:id="rId4"/>
    <p:sldId id="263" r:id="rId5"/>
    <p:sldId id="262" r:id="rId6"/>
    <p:sldId id="272" r:id="rId7"/>
    <p:sldId id="273" r:id="rId8"/>
    <p:sldId id="264" r:id="rId9"/>
    <p:sldId id="282" r:id="rId10"/>
    <p:sldId id="257" r:id="rId11"/>
    <p:sldId id="269" r:id="rId12"/>
    <p:sldId id="270" r:id="rId13"/>
    <p:sldId id="259" r:id="rId14"/>
    <p:sldId id="258" r:id="rId15"/>
    <p:sldId id="275" r:id="rId16"/>
    <p:sldId id="281" r:id="rId17"/>
    <p:sldId id="260" r:id="rId18"/>
    <p:sldId id="276" r:id="rId19"/>
    <p:sldId id="271" r:id="rId20"/>
    <p:sldId id="277" r:id="rId21"/>
    <p:sldId id="279" r:id="rId22"/>
    <p:sldId id="280" r:id="rId23"/>
    <p:sldId id="274" r:id="rId24"/>
    <p:sldId id="267"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CCF"/>
    <a:srgbClr val="CF4D6B"/>
    <a:srgbClr val="799ABC"/>
    <a:srgbClr val="6271B3"/>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79424" autoAdjust="0"/>
  </p:normalViewPr>
  <p:slideViewPr>
    <p:cSldViewPr snapToGrid="0">
      <p:cViewPr varScale="1">
        <p:scale>
          <a:sx n="82" d="100"/>
          <a:sy n="82" d="100"/>
        </p:scale>
        <p:origin x="18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45E5A-A9D4-4A7C-AD04-9CFDDF5DA35E}"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976E9-E83B-4335-9D9B-3D676FE3FFDB}" type="slidenum">
              <a:rPr lang="en-US" smtClean="0"/>
              <a:t>‹N°›</a:t>
            </a:fld>
            <a:endParaRPr lang="en-US"/>
          </a:p>
        </p:txBody>
      </p:sp>
    </p:spTree>
    <p:extLst>
      <p:ext uri="{BB962C8B-B14F-4D97-AF65-F5344CB8AC3E}">
        <p14:creationId xmlns:p14="http://schemas.microsoft.com/office/powerpoint/2010/main" val="256182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1</a:t>
            </a:fld>
            <a:endParaRPr lang="en-US"/>
          </a:p>
        </p:txBody>
      </p:sp>
    </p:spTree>
    <p:extLst>
      <p:ext uri="{BB962C8B-B14F-4D97-AF65-F5344CB8AC3E}">
        <p14:creationId xmlns:p14="http://schemas.microsoft.com/office/powerpoint/2010/main" val="87796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3</a:t>
            </a:fld>
            <a:endParaRPr lang="en-US"/>
          </a:p>
        </p:txBody>
      </p:sp>
    </p:spTree>
    <p:extLst>
      <p:ext uri="{BB962C8B-B14F-4D97-AF65-F5344CB8AC3E}">
        <p14:creationId xmlns:p14="http://schemas.microsoft.com/office/powerpoint/2010/main" val="95318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5</a:t>
            </a:fld>
            <a:endParaRPr lang="en-US"/>
          </a:p>
        </p:txBody>
      </p:sp>
    </p:spTree>
    <p:extLst>
      <p:ext uri="{BB962C8B-B14F-4D97-AF65-F5344CB8AC3E}">
        <p14:creationId xmlns:p14="http://schemas.microsoft.com/office/powerpoint/2010/main" val="136156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7</a:t>
            </a:fld>
            <a:endParaRPr lang="en-US"/>
          </a:p>
        </p:txBody>
      </p:sp>
    </p:spTree>
    <p:extLst>
      <p:ext uri="{BB962C8B-B14F-4D97-AF65-F5344CB8AC3E}">
        <p14:creationId xmlns:p14="http://schemas.microsoft.com/office/powerpoint/2010/main" val="12843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8</a:t>
            </a:fld>
            <a:endParaRPr lang="en-US"/>
          </a:p>
        </p:txBody>
      </p:sp>
    </p:spTree>
    <p:extLst>
      <p:ext uri="{BB962C8B-B14F-4D97-AF65-F5344CB8AC3E}">
        <p14:creationId xmlns:p14="http://schemas.microsoft.com/office/powerpoint/2010/main" val="4070532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B976E9-E83B-4335-9D9B-3D676FE3FFDB}" type="slidenum">
              <a:rPr lang="en-US" smtClean="0"/>
              <a:t>10</a:t>
            </a:fld>
            <a:endParaRPr lang="en-US"/>
          </a:p>
        </p:txBody>
      </p:sp>
    </p:spTree>
    <p:extLst>
      <p:ext uri="{BB962C8B-B14F-4D97-AF65-F5344CB8AC3E}">
        <p14:creationId xmlns:p14="http://schemas.microsoft.com/office/powerpoint/2010/main" val="2629531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DB976E9-E83B-4335-9D9B-3D676FE3FFDB}" type="slidenum">
              <a:rPr lang="en-US" smtClean="0"/>
              <a:t>17</a:t>
            </a:fld>
            <a:endParaRPr lang="en-US"/>
          </a:p>
        </p:txBody>
      </p:sp>
    </p:spTree>
    <p:extLst>
      <p:ext uri="{BB962C8B-B14F-4D97-AF65-F5344CB8AC3E}">
        <p14:creationId xmlns:p14="http://schemas.microsoft.com/office/powerpoint/2010/main" val="391325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B976E9-E83B-4335-9D9B-3D676FE3FFDB}" type="slidenum">
              <a:rPr lang="en-US" smtClean="0"/>
              <a:t>21</a:t>
            </a:fld>
            <a:endParaRPr lang="en-US"/>
          </a:p>
        </p:txBody>
      </p:sp>
    </p:spTree>
    <p:extLst>
      <p:ext uri="{BB962C8B-B14F-4D97-AF65-F5344CB8AC3E}">
        <p14:creationId xmlns:p14="http://schemas.microsoft.com/office/powerpoint/2010/main" val="1090216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39" name="Image"/>
          <p:cNvSpPr>
            <a:spLocks noGrp="1"/>
          </p:cNvSpPr>
          <p:nvPr>
            <p:ph type="pic" idx="13"/>
          </p:nvPr>
        </p:nvSpPr>
        <p:spPr>
          <a:xfrm>
            <a:off x="1226345" y="366108"/>
            <a:ext cx="9739314" cy="4134975"/>
          </a:xfrm>
          <a:prstGeom prst="rect">
            <a:avLst/>
          </a:prstGeom>
        </p:spPr>
        <p:txBody>
          <a:bodyPr lIns="91439" tIns="45719" rIns="91439" bIns="45719" anchor="t">
            <a:noAutofit/>
          </a:bodyPr>
          <a:lstStyle/>
          <a:p>
            <a:r>
              <a:rPr lang="en-US"/>
              <a:t>Click icon to add picture</a:t>
            </a:r>
            <a:endParaRPr/>
          </a:p>
        </p:txBody>
      </p:sp>
      <p:sp>
        <p:nvSpPr>
          <p:cNvPr id="40" name="Title Text"/>
          <p:cNvSpPr txBox="1">
            <a:spLocks noGrp="1"/>
          </p:cNvSpPr>
          <p:nvPr>
            <p:ph type="title"/>
          </p:nvPr>
        </p:nvSpPr>
        <p:spPr>
          <a:xfrm>
            <a:off x="333375" y="4804172"/>
            <a:ext cx="11525250" cy="884039"/>
          </a:xfrm>
          <a:prstGeom prst="rect">
            <a:avLst/>
          </a:prstGeom>
        </p:spPr>
        <p:txBody>
          <a:bodyPr anchor="b"/>
          <a:lstStyle>
            <a:lvl1pPr>
              <a:defRPr cap="none">
                <a:latin typeface="+mn-lt"/>
                <a:ea typeface="+mn-ea"/>
                <a:cs typeface="+mn-cs"/>
                <a:sym typeface="Helvetica Neue Bold Condensed"/>
              </a:defRPr>
            </a:lvl1pPr>
          </a:lstStyle>
          <a:p>
            <a:r>
              <a:rPr lang="en-US"/>
              <a:t>Click to edit Master title style</a:t>
            </a:r>
            <a:endParaRPr/>
          </a:p>
        </p:txBody>
      </p:sp>
      <p:sp>
        <p:nvSpPr>
          <p:cNvPr id="41" name="Body Level One…"/>
          <p:cNvSpPr txBox="1">
            <a:spLocks noGrp="1"/>
          </p:cNvSpPr>
          <p:nvPr>
            <p:ph type="body" sz="quarter" idx="1"/>
          </p:nvPr>
        </p:nvSpPr>
        <p:spPr>
          <a:xfrm>
            <a:off x="333375" y="5679281"/>
            <a:ext cx="11525250" cy="848320"/>
          </a:xfrm>
          <a:prstGeom prst="rect">
            <a:avLst/>
          </a:prstGeom>
        </p:spPr>
        <p:txBody>
          <a:bodyPr anchor="t"/>
          <a:lstStyle>
            <a:lvl1pPr marL="0" indent="0" algn="ctr">
              <a:lnSpc>
                <a:spcPct val="100000"/>
              </a:lnSpc>
              <a:spcBef>
                <a:spcPts val="0"/>
              </a:spcBef>
              <a:buSzTx/>
              <a:buNone/>
              <a:defRPr sz="2672"/>
            </a:lvl1pPr>
            <a:lvl2pPr marL="0" indent="0" algn="ctr">
              <a:lnSpc>
                <a:spcPct val="100000"/>
              </a:lnSpc>
              <a:spcBef>
                <a:spcPts val="0"/>
              </a:spcBef>
              <a:buSzTx/>
              <a:buNone/>
              <a:defRPr sz="2672"/>
            </a:lvl2pPr>
            <a:lvl3pPr marL="0" indent="0" algn="ctr">
              <a:lnSpc>
                <a:spcPct val="100000"/>
              </a:lnSpc>
              <a:spcBef>
                <a:spcPts val="0"/>
              </a:spcBef>
              <a:buSzTx/>
              <a:buNone/>
              <a:defRPr sz="2672"/>
            </a:lvl3pPr>
            <a:lvl4pPr marL="0" indent="0" algn="ctr">
              <a:lnSpc>
                <a:spcPct val="100000"/>
              </a:lnSpc>
              <a:spcBef>
                <a:spcPts val="0"/>
              </a:spcBef>
              <a:buSzTx/>
              <a:buNone/>
              <a:defRPr sz="2672"/>
            </a:lvl4pPr>
            <a:lvl5pPr marL="0" indent="0" algn="ctr">
              <a:lnSpc>
                <a:spcPct val="100000"/>
              </a:lnSpc>
              <a:spcBef>
                <a:spcPts val="0"/>
              </a:spcBef>
              <a:buSzTx/>
              <a:buNone/>
              <a:defRPr sz="26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2" name="Slide Number"/>
          <p:cNvSpPr txBox="1">
            <a:spLocks noGrp="1"/>
          </p:cNvSpPr>
          <p:nvPr>
            <p:ph type="sldNum" sz="quarter" idx="2"/>
          </p:nvPr>
        </p:nvSpPr>
        <p:spPr>
          <a:xfrm>
            <a:off x="5929312" y="6518672"/>
            <a:ext cx="321469" cy="250031"/>
          </a:xfrm>
          <a:prstGeom prst="rect">
            <a:avLst/>
          </a:prstGeom>
        </p:spPr>
        <p:txBody>
          <a:bodyPr/>
          <a:lstStyle>
            <a:lvl1pPr>
              <a:defRPr>
                <a:latin typeface="Gill Sans Light"/>
                <a:ea typeface="Gill Sans Light"/>
                <a:cs typeface="Gill Sans Light"/>
                <a:sym typeface="Gill Sans Light"/>
              </a:defRPr>
            </a:lvl1pPr>
          </a:lstStyle>
          <a:p>
            <a:fld id="{13926F5A-749A-45A0-A27C-4276421E55B0}" type="slidenum">
              <a:rPr lang="en-US" smtClean="0"/>
              <a:t>‹N°›</a:t>
            </a:fld>
            <a:endParaRPr lang="en-US"/>
          </a:p>
        </p:txBody>
      </p:sp>
    </p:spTree>
    <p:extLst>
      <p:ext uri="{BB962C8B-B14F-4D97-AF65-F5344CB8AC3E}">
        <p14:creationId xmlns:p14="http://schemas.microsoft.com/office/powerpoint/2010/main" val="3766155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550333" y="692696"/>
            <a:ext cx="10366176" cy="864096"/>
          </a:xfrm>
        </p:spPr>
        <p:txBody>
          <a:bodyPr/>
          <a:lstStyle/>
          <a:p>
            <a:r>
              <a:rPr lang="en-US" b="1"/>
              <a:t>Click to edit Master title style</a:t>
            </a:r>
            <a:endParaRPr lang="en-US" b="1" dirty="0"/>
          </a:p>
        </p:txBody>
      </p:sp>
      <p:sp>
        <p:nvSpPr>
          <p:cNvPr id="11" name="Content Placeholder 2"/>
          <p:cNvSpPr>
            <a:spLocks noGrp="1"/>
          </p:cNvSpPr>
          <p:nvPr>
            <p:ph idx="1"/>
          </p:nvPr>
        </p:nvSpPr>
        <p:spPr>
          <a:xfrm>
            <a:off x="527381" y="1700808"/>
            <a:ext cx="10363200" cy="3753544"/>
          </a:xfrm>
        </p:spPr>
        <p:txBody>
          <a:body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19922" y="6652164"/>
            <a:ext cx="12221883" cy="213307"/>
          </a:xfrm>
          <a:prstGeom prst="rect">
            <a:avLst/>
          </a:prstGeom>
        </p:spPr>
      </p:pic>
      <p:pic>
        <p:nvPicPr>
          <p:cNvPr id="14" name="Picture 13"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15"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16" name="Picture 15"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2" name="Slide Number Placeholder 1"/>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392460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281116"/>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780929"/>
            <a:ext cx="103632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pic>
        <p:nvPicPr>
          <p:cNvPr id="4" name="Picture 3"/>
          <p:cNvPicPr>
            <a:picLocks noChangeAspect="1"/>
          </p:cNvPicPr>
          <p:nvPr/>
        </p:nvPicPr>
        <p:blipFill>
          <a:blip r:embed="rId2"/>
          <a:stretch>
            <a:fillRect/>
          </a:stretch>
        </p:blipFill>
        <p:spPr>
          <a:xfrm>
            <a:off x="-19922" y="6652164"/>
            <a:ext cx="12221883" cy="213307"/>
          </a:xfrm>
          <a:prstGeom prst="rect">
            <a:avLst/>
          </a:prstGeom>
        </p:spPr>
      </p:pic>
      <p:pic>
        <p:nvPicPr>
          <p:cNvPr id="6" name="Picture 5"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7"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8" name="Picture 7"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9" name="Slide Number Placeholder 8"/>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1904198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1" y="1524000"/>
            <a:ext cx="508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08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
          <a:stretch>
            <a:fillRect/>
          </a:stretch>
        </p:blipFill>
        <p:spPr>
          <a:xfrm>
            <a:off x="-19922" y="6652164"/>
            <a:ext cx="12221883" cy="213307"/>
          </a:xfrm>
          <a:prstGeom prst="rect">
            <a:avLst/>
          </a:prstGeom>
        </p:spPr>
      </p:pic>
      <p:pic>
        <p:nvPicPr>
          <p:cNvPr id="7" name="Picture 6"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8"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9" name="Picture 8"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10" name="Slide Number Placeholder 9"/>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1068402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3"/>
            <a:ext cx="5386917"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1" y="2174875"/>
            <a:ext cx="5386917" cy="36303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6303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
          <a:stretch>
            <a:fillRect/>
          </a:stretch>
        </p:blipFill>
        <p:spPr>
          <a:xfrm>
            <a:off x="-19922" y="6652164"/>
            <a:ext cx="12221883" cy="213307"/>
          </a:xfrm>
          <a:prstGeom prst="rect">
            <a:avLst/>
          </a:prstGeom>
        </p:spPr>
      </p:pic>
      <p:pic>
        <p:nvPicPr>
          <p:cNvPr id="9" name="Picture 8"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10"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11" name="Picture 10"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12" name="Slide Number Placeholder 11"/>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13100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p:nvPicPr>
        <p:blipFill>
          <a:blip r:embed="rId2"/>
          <a:stretch>
            <a:fillRect/>
          </a:stretch>
        </p:blipFill>
        <p:spPr>
          <a:xfrm>
            <a:off x="-19922" y="6652164"/>
            <a:ext cx="12221883" cy="213307"/>
          </a:xfrm>
          <a:prstGeom prst="rect">
            <a:avLst/>
          </a:prstGeom>
        </p:spPr>
      </p:pic>
      <p:pic>
        <p:nvPicPr>
          <p:cNvPr id="5" name="Picture 4"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6"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7" name="Picture 6"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8" name="Slide Number Placeholder 7"/>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275373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22" y="6652164"/>
            <a:ext cx="12221883" cy="213307"/>
          </a:xfrm>
          <a:prstGeom prst="rect">
            <a:avLst/>
          </a:prstGeom>
        </p:spPr>
      </p:pic>
      <p:pic>
        <p:nvPicPr>
          <p:cNvPr id="4" name="Picture 3"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5"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6" name="Picture 5"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Tree>
    <p:extLst>
      <p:ext uri="{BB962C8B-B14F-4D97-AF65-F5344CB8AC3E}">
        <p14:creationId xmlns:p14="http://schemas.microsoft.com/office/powerpoint/2010/main" val="2288958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04664"/>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4" y="404666"/>
            <a:ext cx="6815666" cy="5400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72817"/>
            <a:ext cx="4011084" cy="4032448"/>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pic>
        <p:nvPicPr>
          <p:cNvPr id="5" name="Picture 4"/>
          <p:cNvPicPr>
            <a:picLocks noChangeAspect="1"/>
          </p:cNvPicPr>
          <p:nvPr/>
        </p:nvPicPr>
        <p:blipFill>
          <a:blip r:embed="rId2"/>
          <a:stretch>
            <a:fillRect/>
          </a:stretch>
        </p:blipFill>
        <p:spPr>
          <a:xfrm>
            <a:off x="-19922" y="6652164"/>
            <a:ext cx="12221883" cy="213307"/>
          </a:xfrm>
          <a:prstGeom prst="rect">
            <a:avLst/>
          </a:prstGeom>
        </p:spPr>
      </p:pic>
      <p:pic>
        <p:nvPicPr>
          <p:cNvPr id="7" name="Picture 6"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8"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9" name="Picture 8"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10" name="Slide Number Placeholder 9"/>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521164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302422"/>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2776"/>
            <a:ext cx="7315200" cy="3536305"/>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8" y="4869160"/>
            <a:ext cx="73152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pic>
        <p:nvPicPr>
          <p:cNvPr id="5" name="Picture 4"/>
          <p:cNvPicPr>
            <a:picLocks noChangeAspect="1"/>
          </p:cNvPicPr>
          <p:nvPr/>
        </p:nvPicPr>
        <p:blipFill>
          <a:blip r:embed="rId2"/>
          <a:stretch>
            <a:fillRect/>
          </a:stretch>
        </p:blipFill>
        <p:spPr>
          <a:xfrm>
            <a:off x="-19922" y="6652164"/>
            <a:ext cx="12221883" cy="213307"/>
          </a:xfrm>
          <a:prstGeom prst="rect">
            <a:avLst/>
          </a:prstGeom>
        </p:spPr>
      </p:pic>
      <p:pic>
        <p:nvPicPr>
          <p:cNvPr id="7" name="Picture 6"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8"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9" name="Picture 8"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10" name="Slide Number Placeholder 9"/>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388569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2"/>
          <a:stretch>
            <a:fillRect/>
          </a:stretch>
        </p:blipFill>
        <p:spPr>
          <a:xfrm>
            <a:off x="-19922" y="6652164"/>
            <a:ext cx="12221883" cy="213307"/>
          </a:xfrm>
          <a:prstGeom prst="rect">
            <a:avLst/>
          </a:prstGeom>
        </p:spPr>
      </p:pic>
      <p:pic>
        <p:nvPicPr>
          <p:cNvPr id="6" name="Picture 5"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7"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8" name="Picture 7"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9" name="Slide Number Placeholder 8"/>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533437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81000"/>
            <a:ext cx="25908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381000"/>
            <a:ext cx="75692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2"/>
          <a:stretch>
            <a:fillRect/>
          </a:stretch>
        </p:blipFill>
        <p:spPr>
          <a:xfrm>
            <a:off x="-19922" y="6652164"/>
            <a:ext cx="12221883" cy="213307"/>
          </a:xfrm>
          <a:prstGeom prst="rect">
            <a:avLst/>
          </a:prstGeom>
        </p:spPr>
      </p:pic>
      <p:pic>
        <p:nvPicPr>
          <p:cNvPr id="6" name="Picture 5"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sp>
        <p:nvSpPr>
          <p:cNvPr id="7" name="Footer Placeholder 6"/>
          <p:cNvSpPr txBox="1">
            <a:spLocks noChangeArrowheads="1"/>
          </p:cNvSpPr>
          <p:nvPr/>
        </p:nvSpPr>
        <p:spPr bwMode="auto">
          <a:xfrm>
            <a:off x="239350" y="6152116"/>
            <a:ext cx="6048672"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sz="1200" dirty="0" err="1">
                <a:solidFill>
                  <a:srgbClr val="000000"/>
                </a:solidFill>
              </a:rPr>
              <a:t>uOttawa.ca</a:t>
            </a:r>
            <a:endParaRPr lang="en-US" sz="1200" dirty="0">
              <a:solidFill>
                <a:srgbClr val="000000"/>
              </a:solidFill>
            </a:endParaRPr>
          </a:p>
        </p:txBody>
      </p:sp>
      <p:pic>
        <p:nvPicPr>
          <p:cNvPr id="8" name="Picture 7" descr="uOttawa_HOR_WG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9" name="Slide Number Placeholder 8"/>
          <p:cNvSpPr>
            <a:spLocks noGrp="1"/>
          </p:cNvSpPr>
          <p:nvPr>
            <p:ph type="sldNum" sz="quarter" idx="10"/>
          </p:nvPr>
        </p:nvSpPr>
        <p:spPr/>
        <p:txBody>
          <a:bodyPr/>
          <a:lstStyle/>
          <a:p>
            <a:fld id="{998CEAAA-9355-418D-9D76-1B00E88E395E}" type="slidenum">
              <a:rPr lang="fr-CA" smtClean="0">
                <a:solidFill>
                  <a:srgbClr val="000000">
                    <a:tint val="75000"/>
                  </a:srgbClr>
                </a:solidFill>
              </a:rPr>
              <a:pPr/>
              <a:t>‹N°›</a:t>
            </a:fld>
            <a:endParaRPr lang="fr-CA">
              <a:solidFill>
                <a:srgbClr val="000000">
                  <a:tint val="75000"/>
                </a:srgbClr>
              </a:solidFill>
            </a:endParaRPr>
          </a:p>
        </p:txBody>
      </p:sp>
    </p:spTree>
    <p:extLst>
      <p:ext uri="{BB962C8B-B14F-4D97-AF65-F5344CB8AC3E}">
        <p14:creationId xmlns:p14="http://schemas.microsoft.com/office/powerpoint/2010/main" val="194096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50" name="Body Level One…"/>
          <p:cNvSpPr txBox="1">
            <a:spLocks noGrp="1"/>
          </p:cNvSpPr>
          <p:nvPr>
            <p:ph type="body" idx="1"/>
          </p:nvPr>
        </p:nvSpPr>
        <p:spPr>
          <a:xfrm>
            <a:off x="333375" y="2241352"/>
            <a:ext cx="11525250" cy="4107656"/>
          </a:xfrm>
          <a:prstGeom prst="rect">
            <a:avLst/>
          </a:prstGeom>
        </p:spPr>
        <p:txBody>
          <a:bodyPr/>
          <a:lstStyle>
            <a:lvl1pPr>
              <a:lnSpc>
                <a:spcPct val="100000"/>
              </a:lnSpc>
              <a:defRPr sz="2672">
                <a:solidFill>
                  <a:srgbClr val="535353"/>
                </a:solidFill>
              </a:defRPr>
            </a:lvl1pPr>
            <a:lvl2pPr>
              <a:lnSpc>
                <a:spcPct val="100000"/>
              </a:lnSpc>
              <a:defRPr sz="2672">
                <a:solidFill>
                  <a:srgbClr val="535353"/>
                </a:solidFill>
              </a:defRPr>
            </a:lvl2pPr>
            <a:lvl3pPr>
              <a:lnSpc>
                <a:spcPct val="100000"/>
              </a:lnSpc>
              <a:defRPr sz="2672">
                <a:solidFill>
                  <a:srgbClr val="535353"/>
                </a:solidFill>
              </a:defRPr>
            </a:lvl3pPr>
            <a:lvl4pPr>
              <a:lnSpc>
                <a:spcPct val="100000"/>
              </a:lnSpc>
              <a:defRPr sz="2672">
                <a:solidFill>
                  <a:srgbClr val="535353"/>
                </a:solidFill>
              </a:defRPr>
            </a:lvl4pPr>
            <a:lvl5pPr>
              <a:lnSpc>
                <a:spcPct val="100000"/>
              </a:lnSpc>
              <a:defRPr sz="2672">
                <a:solidFill>
                  <a:srgbClr val="53535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1"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180677950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42F1-0FBB-4CEA-B35E-2C32F35C15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62390E-1A4A-477A-A3F8-721ED50CAA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FEE760-8E80-4D52-BF44-E1BA3970E5DF}"/>
              </a:ext>
            </a:extLst>
          </p:cNvPr>
          <p:cNvSpPr>
            <a:spLocks noGrp="1"/>
          </p:cNvSpPr>
          <p:nvPr>
            <p:ph type="dt" sz="half" idx="10"/>
          </p:nvPr>
        </p:nvSpPr>
        <p:spPr/>
        <p:txBody>
          <a:bodyPr/>
          <a:lstStyle/>
          <a:p>
            <a:fld id="{FD78D7D1-2F35-4427-AFFA-17CC454A9A21}" type="datetime1">
              <a:rPr lang="en-US" smtClean="0"/>
              <a:t>5/12/25</a:t>
            </a:fld>
            <a:endParaRPr lang="en-US"/>
          </a:p>
        </p:txBody>
      </p:sp>
      <p:sp>
        <p:nvSpPr>
          <p:cNvPr id="5" name="Footer Placeholder 4">
            <a:extLst>
              <a:ext uri="{FF2B5EF4-FFF2-40B4-BE49-F238E27FC236}">
                <a16:creationId xmlns:a16="http://schemas.microsoft.com/office/drawing/2014/main" id="{01580C56-701F-4268-B8A7-946D94542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6A315-8B6D-446A-B136-7568B0ADFCEF}"/>
              </a:ext>
            </a:extLst>
          </p:cNvPr>
          <p:cNvSpPr>
            <a:spLocks noGrp="1"/>
          </p:cNvSpPr>
          <p:nvPr>
            <p:ph type="sldNum" sz="quarter" idx="12"/>
          </p:nvPr>
        </p:nvSpPr>
        <p:spPr/>
        <p:txBody>
          <a:bodyPr/>
          <a:lstStyle/>
          <a:p>
            <a:fld id="{A4F2D3C7-9D4D-4113-9BEF-E351013D10E8}" type="slidenum">
              <a:rPr lang="en-US" smtClean="0"/>
              <a:t>‹N°›</a:t>
            </a:fld>
            <a:endParaRPr lang="en-US"/>
          </a:p>
        </p:txBody>
      </p:sp>
    </p:spTree>
    <p:extLst>
      <p:ext uri="{BB962C8B-B14F-4D97-AF65-F5344CB8AC3E}">
        <p14:creationId xmlns:p14="http://schemas.microsoft.com/office/powerpoint/2010/main" val="3527864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50" name="Body Level One…"/>
          <p:cNvSpPr txBox="1">
            <a:spLocks noGrp="1"/>
          </p:cNvSpPr>
          <p:nvPr>
            <p:ph type="body" idx="1"/>
          </p:nvPr>
        </p:nvSpPr>
        <p:spPr>
          <a:xfrm>
            <a:off x="333375" y="2241352"/>
            <a:ext cx="11525250" cy="4107656"/>
          </a:xfrm>
          <a:prstGeom prst="rect">
            <a:avLst/>
          </a:prstGeom>
        </p:spPr>
        <p:txBody>
          <a:bodyPr/>
          <a:lstStyle>
            <a:lvl1pPr>
              <a:lnSpc>
                <a:spcPct val="100000"/>
              </a:lnSpc>
              <a:defRPr sz="2672">
                <a:solidFill>
                  <a:srgbClr val="535353"/>
                </a:solidFill>
              </a:defRPr>
            </a:lvl1pPr>
            <a:lvl2pPr>
              <a:lnSpc>
                <a:spcPct val="100000"/>
              </a:lnSpc>
              <a:defRPr sz="2672">
                <a:solidFill>
                  <a:srgbClr val="535353"/>
                </a:solidFill>
              </a:defRPr>
            </a:lvl2pPr>
            <a:lvl3pPr>
              <a:lnSpc>
                <a:spcPct val="100000"/>
              </a:lnSpc>
              <a:defRPr sz="2672">
                <a:solidFill>
                  <a:srgbClr val="535353"/>
                </a:solidFill>
              </a:defRPr>
            </a:lvl3pPr>
            <a:lvl4pPr>
              <a:lnSpc>
                <a:spcPct val="100000"/>
              </a:lnSpc>
              <a:defRPr sz="2672">
                <a:solidFill>
                  <a:srgbClr val="535353"/>
                </a:solidFill>
              </a:defRPr>
            </a:lvl4pPr>
            <a:lvl5pPr>
              <a:lnSpc>
                <a:spcPct val="100000"/>
              </a:lnSpc>
              <a:defRPr sz="2672">
                <a:solidFill>
                  <a:srgbClr val="53535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1" name="Slide Number"/>
          <p:cNvSpPr txBox="1">
            <a:spLocks noGrp="1"/>
          </p:cNvSpPr>
          <p:nvPr>
            <p:ph type="sldNum" sz="quarter" idx="2"/>
          </p:nvPr>
        </p:nvSpPr>
        <p:spPr>
          <a:prstGeom prst="rect">
            <a:avLst/>
          </a:prstGeom>
        </p:spPr>
        <p:txBody>
          <a:bodyPr/>
          <a:lstStyle/>
          <a:p>
            <a:fld id="{A4F2D3C7-9D4D-4113-9BEF-E351013D10E8}" type="slidenum">
              <a:rPr lang="en-US" smtClean="0"/>
              <a:t>‹N°›</a:t>
            </a:fld>
            <a:endParaRPr lang="en-US"/>
          </a:p>
        </p:txBody>
      </p:sp>
    </p:spTree>
    <p:extLst>
      <p:ext uri="{BB962C8B-B14F-4D97-AF65-F5344CB8AC3E}">
        <p14:creationId xmlns:p14="http://schemas.microsoft.com/office/powerpoint/2010/main" val="3405843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397300738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3" name="Title Text"/>
          <p:cNvSpPr txBox="1">
            <a:spLocks noGrp="1"/>
          </p:cNvSpPr>
          <p:nvPr>
            <p:ph type="title"/>
          </p:nvPr>
        </p:nvSpPr>
        <p:spPr>
          <a:xfrm>
            <a:off x="333375" y="187523"/>
            <a:ext cx="11525250" cy="1714500"/>
          </a:xfrm>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74"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7613829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9" name="Image"/>
          <p:cNvSpPr>
            <a:spLocks noGrp="1"/>
          </p:cNvSpPr>
          <p:nvPr>
            <p:ph type="pic" idx="13"/>
          </p:nvPr>
        </p:nvSpPr>
        <p:spPr>
          <a:xfrm>
            <a:off x="1226345" y="366108"/>
            <a:ext cx="9739314" cy="4134975"/>
          </a:xfrm>
          <a:prstGeom prst="rect">
            <a:avLst/>
          </a:prstGeom>
        </p:spPr>
        <p:txBody>
          <a:bodyPr lIns="91439" tIns="45719" rIns="91439" bIns="45719" anchor="t">
            <a:noAutofit/>
          </a:bodyPr>
          <a:lstStyle/>
          <a:p>
            <a:r>
              <a:rPr lang="en-US"/>
              <a:t>Click icon to add picture</a:t>
            </a:r>
            <a:endParaRPr/>
          </a:p>
        </p:txBody>
      </p:sp>
      <p:sp>
        <p:nvSpPr>
          <p:cNvPr id="90" name="Title Text"/>
          <p:cNvSpPr txBox="1">
            <a:spLocks noGrp="1"/>
          </p:cNvSpPr>
          <p:nvPr>
            <p:ph type="title"/>
          </p:nvPr>
        </p:nvSpPr>
        <p:spPr>
          <a:xfrm>
            <a:off x="333375" y="5214938"/>
            <a:ext cx="11525250" cy="901898"/>
          </a:xfrm>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91"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316660742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98" name="Image"/>
          <p:cNvSpPr>
            <a:spLocks noGrp="1"/>
          </p:cNvSpPr>
          <p:nvPr>
            <p:ph type="pic" sz="half" idx="13"/>
          </p:nvPr>
        </p:nvSpPr>
        <p:spPr>
          <a:xfrm>
            <a:off x="6798469" y="562570"/>
            <a:ext cx="4595813" cy="5826542"/>
          </a:xfrm>
          <a:prstGeom prst="rect">
            <a:avLst/>
          </a:prstGeom>
        </p:spPr>
        <p:txBody>
          <a:bodyPr lIns="91439" tIns="45719" rIns="91439" bIns="45719" anchor="t">
            <a:noAutofit/>
          </a:bodyPr>
          <a:lstStyle/>
          <a:p>
            <a:r>
              <a:rPr lang="en-US"/>
              <a:t>Click icon to add picture</a:t>
            </a:r>
            <a:endParaRPr/>
          </a:p>
        </p:txBody>
      </p:sp>
      <p:sp>
        <p:nvSpPr>
          <p:cNvPr id="99" name="Title Text"/>
          <p:cNvSpPr txBox="1">
            <a:spLocks noGrp="1"/>
          </p:cNvSpPr>
          <p:nvPr>
            <p:ph type="title"/>
          </p:nvPr>
        </p:nvSpPr>
        <p:spPr>
          <a:xfrm>
            <a:off x="333375" y="973336"/>
            <a:ext cx="5524500" cy="2464594"/>
          </a:xfrm>
          <a:prstGeom prst="rect">
            <a:avLst/>
          </a:prstGeom>
        </p:spPr>
        <p:txBody>
          <a:bodyPr anchor="b"/>
          <a:lstStyle>
            <a:lvl1pPr>
              <a:defRPr cap="none">
                <a:latin typeface="+mn-lt"/>
                <a:ea typeface="+mn-ea"/>
                <a:cs typeface="+mn-cs"/>
                <a:sym typeface="Helvetica Neue Bold Condensed"/>
              </a:defRPr>
            </a:lvl1pPr>
          </a:lstStyle>
          <a:p>
            <a:r>
              <a:rPr lang="en-US"/>
              <a:t>Click to edit Master title style</a:t>
            </a:r>
            <a:endParaRPr/>
          </a:p>
        </p:txBody>
      </p:sp>
      <p:sp>
        <p:nvSpPr>
          <p:cNvPr id="100" name="Body Level One…"/>
          <p:cNvSpPr txBox="1">
            <a:spLocks noGrp="1"/>
          </p:cNvSpPr>
          <p:nvPr>
            <p:ph type="body" sz="quarter" idx="1"/>
          </p:nvPr>
        </p:nvSpPr>
        <p:spPr>
          <a:xfrm>
            <a:off x="333375" y="3429000"/>
            <a:ext cx="5524500" cy="910828"/>
          </a:xfrm>
          <a:prstGeom prst="rect">
            <a:avLst/>
          </a:prstGeom>
        </p:spPr>
        <p:txBody>
          <a:bodyPr anchor="t"/>
          <a:lstStyle>
            <a:lvl1pPr marL="0" indent="0" algn="ctr">
              <a:lnSpc>
                <a:spcPct val="100000"/>
              </a:lnSpc>
              <a:spcBef>
                <a:spcPts val="0"/>
              </a:spcBef>
              <a:buSzTx/>
              <a:buNone/>
              <a:defRPr sz="2672"/>
            </a:lvl1pPr>
            <a:lvl2pPr marL="0" indent="0" algn="ctr">
              <a:lnSpc>
                <a:spcPct val="100000"/>
              </a:lnSpc>
              <a:spcBef>
                <a:spcPts val="0"/>
              </a:spcBef>
              <a:buSzTx/>
              <a:buNone/>
              <a:defRPr sz="2672"/>
            </a:lvl2pPr>
            <a:lvl3pPr marL="0" indent="0" algn="ctr">
              <a:lnSpc>
                <a:spcPct val="100000"/>
              </a:lnSpc>
              <a:spcBef>
                <a:spcPts val="0"/>
              </a:spcBef>
              <a:buSzTx/>
              <a:buNone/>
              <a:defRPr sz="2672"/>
            </a:lvl3pPr>
            <a:lvl4pPr marL="0" indent="0" algn="ctr">
              <a:lnSpc>
                <a:spcPct val="100000"/>
              </a:lnSpc>
              <a:spcBef>
                <a:spcPts val="0"/>
              </a:spcBef>
              <a:buSzTx/>
              <a:buNone/>
              <a:defRPr sz="2672"/>
            </a:lvl4pPr>
            <a:lvl5pPr marL="0" indent="0" algn="ctr">
              <a:lnSpc>
                <a:spcPct val="100000"/>
              </a:lnSpc>
              <a:spcBef>
                <a:spcPts val="0"/>
              </a:spcBef>
              <a:buSzTx/>
              <a:buNone/>
              <a:defRPr sz="267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1"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143359988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8" name="Image"/>
          <p:cNvSpPr>
            <a:spLocks noGrp="1"/>
          </p:cNvSpPr>
          <p:nvPr>
            <p:ph type="pic" sz="quarter" idx="13"/>
          </p:nvPr>
        </p:nvSpPr>
        <p:spPr>
          <a:xfrm>
            <a:off x="7274719" y="2009180"/>
            <a:ext cx="3631406" cy="4603874"/>
          </a:xfrm>
          <a:prstGeom prst="rect">
            <a:avLst/>
          </a:prstGeom>
        </p:spPr>
        <p:txBody>
          <a:bodyPr lIns="91439" tIns="45719" rIns="91439" bIns="45719" anchor="t">
            <a:noAutofit/>
          </a:bodyPr>
          <a:lstStyle/>
          <a:p>
            <a:r>
              <a:rPr lang="en-US"/>
              <a:t>Click icon to add picture</a:t>
            </a:r>
            <a:endParaRPr/>
          </a:p>
        </p:txBody>
      </p:sp>
      <p:sp>
        <p:nvSpPr>
          <p:cNvPr id="109" name="Title Text"/>
          <p:cNvSpPr txBox="1">
            <a:spLocks noGrp="1"/>
          </p:cNvSpPr>
          <p:nvPr>
            <p:ph type="title"/>
          </p:nvPr>
        </p:nvSpPr>
        <p:spPr>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110" name="Body Level One…"/>
          <p:cNvSpPr txBox="1">
            <a:spLocks noGrp="1"/>
          </p:cNvSpPr>
          <p:nvPr>
            <p:ph type="body" sz="half" idx="1"/>
          </p:nvPr>
        </p:nvSpPr>
        <p:spPr>
          <a:xfrm>
            <a:off x="333375" y="2241352"/>
            <a:ext cx="5524500" cy="4107656"/>
          </a:xfrm>
          <a:prstGeom prst="rect">
            <a:avLst/>
          </a:prstGeom>
        </p:spPr>
        <p:txBody>
          <a:bodyPr/>
          <a:lstStyle>
            <a:lvl1pPr>
              <a:lnSpc>
                <a:spcPct val="100000"/>
              </a:lnSpc>
              <a:defRPr sz="2672">
                <a:solidFill>
                  <a:srgbClr val="535353"/>
                </a:solidFill>
              </a:defRPr>
            </a:lvl1pPr>
            <a:lvl2pPr>
              <a:lnSpc>
                <a:spcPct val="100000"/>
              </a:lnSpc>
              <a:defRPr sz="2672">
                <a:solidFill>
                  <a:srgbClr val="535353"/>
                </a:solidFill>
              </a:defRPr>
            </a:lvl2pPr>
            <a:lvl3pPr>
              <a:lnSpc>
                <a:spcPct val="100000"/>
              </a:lnSpc>
              <a:defRPr sz="2672">
                <a:solidFill>
                  <a:srgbClr val="535353"/>
                </a:solidFill>
              </a:defRPr>
            </a:lvl3pPr>
            <a:lvl4pPr>
              <a:lnSpc>
                <a:spcPct val="100000"/>
              </a:lnSpc>
              <a:defRPr sz="2672">
                <a:solidFill>
                  <a:srgbClr val="535353"/>
                </a:solidFill>
              </a:defRPr>
            </a:lvl4pPr>
            <a:lvl5pPr>
              <a:lnSpc>
                <a:spcPct val="100000"/>
              </a:lnSpc>
              <a:defRPr sz="2672">
                <a:solidFill>
                  <a:srgbClr val="53535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1"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193978520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7" name="Title Text"/>
          <p:cNvSpPr txBox="1">
            <a:spLocks noGrp="1"/>
          </p:cNvSpPr>
          <p:nvPr>
            <p:ph type="title"/>
          </p:nvPr>
        </p:nvSpPr>
        <p:spPr>
          <a:prstGeom prst="rect">
            <a:avLst/>
          </a:prstGeom>
        </p:spPr>
        <p:txBody>
          <a:bodyPr/>
          <a:lstStyle>
            <a:lvl1pPr>
              <a:defRPr cap="none">
                <a:latin typeface="+mn-lt"/>
                <a:ea typeface="+mn-ea"/>
                <a:cs typeface="+mn-cs"/>
                <a:sym typeface="Helvetica Neue Bold Condensed"/>
              </a:defRPr>
            </a:lvl1pPr>
          </a:lstStyle>
          <a:p>
            <a:r>
              <a:rPr lang="en-US"/>
              <a:t>Click to edit Master title style</a:t>
            </a:r>
            <a:endParaRPr/>
          </a:p>
        </p:txBody>
      </p:sp>
      <p:sp>
        <p:nvSpPr>
          <p:cNvPr id="128" name="Body Level One…"/>
          <p:cNvSpPr txBox="1">
            <a:spLocks noGrp="1"/>
          </p:cNvSpPr>
          <p:nvPr>
            <p:ph type="body" sz="half" idx="1"/>
          </p:nvPr>
        </p:nvSpPr>
        <p:spPr>
          <a:xfrm>
            <a:off x="6334125" y="2241352"/>
            <a:ext cx="5524500" cy="4107656"/>
          </a:xfrm>
          <a:prstGeom prst="rect">
            <a:avLst/>
          </a:prstGeom>
        </p:spPr>
        <p:txBody>
          <a:bodyPr/>
          <a:lstStyle>
            <a:lvl1pPr>
              <a:lnSpc>
                <a:spcPct val="100000"/>
              </a:lnSpc>
              <a:defRPr sz="2672">
                <a:solidFill>
                  <a:srgbClr val="535353"/>
                </a:solidFill>
              </a:defRPr>
            </a:lvl1pPr>
            <a:lvl2pPr>
              <a:lnSpc>
                <a:spcPct val="100000"/>
              </a:lnSpc>
              <a:defRPr sz="2672">
                <a:solidFill>
                  <a:srgbClr val="535353"/>
                </a:solidFill>
              </a:defRPr>
            </a:lvl2pPr>
            <a:lvl3pPr>
              <a:lnSpc>
                <a:spcPct val="100000"/>
              </a:lnSpc>
              <a:defRPr sz="2672">
                <a:solidFill>
                  <a:srgbClr val="535353"/>
                </a:solidFill>
              </a:defRPr>
            </a:lvl3pPr>
            <a:lvl4pPr>
              <a:lnSpc>
                <a:spcPct val="100000"/>
              </a:lnSpc>
              <a:defRPr sz="2672">
                <a:solidFill>
                  <a:srgbClr val="535353"/>
                </a:solidFill>
              </a:defRPr>
            </a:lvl4pPr>
            <a:lvl5pPr>
              <a:lnSpc>
                <a:spcPct val="100000"/>
              </a:lnSpc>
              <a:defRPr sz="2672">
                <a:solidFill>
                  <a:srgbClr val="53535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9" name="Slide Number"/>
          <p:cNvSpPr txBox="1">
            <a:spLocks noGrp="1"/>
          </p:cNvSpPr>
          <p:nvPr>
            <p:ph type="sldNum" sz="quarter" idx="2"/>
          </p:nvPr>
        </p:nvSpPr>
        <p:spPr>
          <a:prstGeom prst="rect">
            <a:avLst/>
          </a:prstGeom>
        </p:spPr>
        <p:txBody>
          <a:bodyPr/>
          <a:lstStyle/>
          <a:p>
            <a:fld id="{13926F5A-749A-45A0-A27C-4276421E55B0}" type="slidenum">
              <a:rPr lang="en-US" smtClean="0"/>
              <a:t>‹N°›</a:t>
            </a:fld>
            <a:endParaRPr lang="en-US"/>
          </a:p>
        </p:txBody>
      </p:sp>
    </p:spTree>
    <p:extLst>
      <p:ext uri="{BB962C8B-B14F-4D97-AF65-F5344CB8AC3E}">
        <p14:creationId xmlns:p14="http://schemas.microsoft.com/office/powerpoint/2010/main" val="194758186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pic>
        <p:nvPicPr>
          <p:cNvPr id="8" name="Picture 7" descr="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
            <a:ext cx="12192003" cy="384305"/>
          </a:xfrm>
          <a:prstGeom prst="rect">
            <a:avLst/>
          </a:prstGeom>
        </p:spPr>
      </p:pic>
      <p:pic>
        <p:nvPicPr>
          <p:cNvPr id="9" name="Picture 8"/>
          <p:cNvPicPr>
            <a:picLocks noChangeAspect="1"/>
          </p:cNvPicPr>
          <p:nvPr/>
        </p:nvPicPr>
        <p:blipFill>
          <a:blip r:embed="rId4"/>
          <a:stretch>
            <a:fillRect/>
          </a:stretch>
        </p:blipFill>
        <p:spPr>
          <a:xfrm>
            <a:off x="-9960" y="6652164"/>
            <a:ext cx="12221883" cy="213307"/>
          </a:xfrm>
          <a:prstGeom prst="rect">
            <a:avLst/>
          </a:prstGeom>
        </p:spPr>
      </p:pic>
      <p:pic>
        <p:nvPicPr>
          <p:cNvPr id="10" name="Picture 9" descr="uOttawa_HOR_WG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2490" y="5947834"/>
            <a:ext cx="2263421" cy="454040"/>
          </a:xfrm>
          <a:prstGeom prst="rect">
            <a:avLst/>
          </a:prstGeom>
        </p:spPr>
      </p:pic>
      <p:sp>
        <p:nvSpPr>
          <p:cNvPr id="11" name="Title 1"/>
          <p:cNvSpPr>
            <a:spLocks noGrp="1"/>
          </p:cNvSpPr>
          <p:nvPr>
            <p:ph type="title" hasCustomPrompt="1"/>
          </p:nvPr>
        </p:nvSpPr>
        <p:spPr>
          <a:xfrm>
            <a:off x="2499360" y="2862984"/>
            <a:ext cx="9558528" cy="795528"/>
          </a:xfrm>
        </p:spPr>
        <p:txBody>
          <a:bodyPr/>
          <a:lstStyle>
            <a:lvl1pPr>
              <a:defRPr sz="2400">
                <a:solidFill>
                  <a:schemeClr val="bg1"/>
                </a:solidFill>
                <a:latin typeface="Arial" panose="020B0604020202020204" pitchFamily="34" charset="0"/>
                <a:cs typeface="Arial" panose="020B0604020202020204" pitchFamily="34" charset="0"/>
              </a:defRPr>
            </a:lvl1pPr>
          </a:lstStyle>
          <a:p>
            <a:r>
              <a:rPr lang="en-US" sz="2400" dirty="0">
                <a:solidFill>
                  <a:schemeClr val="bg1"/>
                </a:solidFill>
                <a:latin typeface="Arial"/>
                <a:cs typeface="Arial"/>
              </a:rPr>
              <a:t>Enter presentation title here</a:t>
            </a:r>
          </a:p>
        </p:txBody>
      </p:sp>
      <p:sp>
        <p:nvSpPr>
          <p:cNvPr id="12" name="Text Placeholder 14"/>
          <p:cNvSpPr>
            <a:spLocks noGrp="1"/>
          </p:cNvSpPr>
          <p:nvPr>
            <p:ph type="body" sz="quarter" idx="13" hasCustomPrompt="1"/>
          </p:nvPr>
        </p:nvSpPr>
        <p:spPr>
          <a:xfrm>
            <a:off x="2499360" y="3679800"/>
            <a:ext cx="9558528" cy="356616"/>
          </a:xfrm>
        </p:spPr>
        <p:txBody>
          <a:bodyPr/>
          <a:lstStyle>
            <a:lvl1pPr>
              <a:defRPr sz="1600">
                <a:solidFill>
                  <a:schemeClr val="bg1"/>
                </a:solidFill>
                <a:latin typeface="Arial" panose="020B0604020202020204" pitchFamily="34" charset="0"/>
                <a:cs typeface="Arial" panose="020B0604020202020204" pitchFamily="34" charset="0"/>
              </a:defRPr>
            </a:lvl1pPr>
          </a:lstStyle>
          <a:p>
            <a:r>
              <a:rPr lang="en-US" sz="1600" dirty="0">
                <a:solidFill>
                  <a:schemeClr val="bg1"/>
                </a:solidFill>
                <a:latin typeface="Arial"/>
                <a:cs typeface="Arial"/>
              </a:rPr>
              <a:t>Enter presentation subtitle here</a:t>
            </a:r>
          </a:p>
        </p:txBody>
      </p:sp>
      <p:sp>
        <p:nvSpPr>
          <p:cNvPr id="13" name="Text Placeholder 16"/>
          <p:cNvSpPr>
            <a:spLocks noGrp="1"/>
          </p:cNvSpPr>
          <p:nvPr>
            <p:ph type="body" sz="quarter" idx="14" hasCustomPrompt="1"/>
          </p:nvPr>
        </p:nvSpPr>
        <p:spPr>
          <a:xfrm>
            <a:off x="2499360" y="4149080"/>
            <a:ext cx="9558528" cy="292608"/>
          </a:xfrm>
        </p:spPr>
        <p:txBody>
          <a:bodyPr anchor="ctr" anchorCtr="0"/>
          <a:lstStyle>
            <a:lvl1pPr marL="0" indent="0">
              <a:buNone/>
              <a:defRPr lang="en-US" sz="1200" dirty="0">
                <a:solidFill>
                  <a:schemeClr val="bg1"/>
                </a:solidFill>
                <a:latin typeface="+mn-lt"/>
              </a:defRPr>
            </a:lvl1pPr>
          </a:lstStyle>
          <a:p>
            <a:pPr marL="0" indent="0">
              <a:buNone/>
            </a:pPr>
            <a:r>
              <a:rPr lang="en-CA" sz="1200" dirty="0">
                <a:solidFill>
                  <a:schemeClr val="bg1"/>
                </a:solidFill>
                <a:latin typeface="Arial"/>
                <a:cs typeface="Arial"/>
              </a:rPr>
              <a:t>Presented by: Enter name here, enter date here</a:t>
            </a:r>
            <a:endParaRPr lang="en-US" sz="1200" dirty="0">
              <a:solidFill>
                <a:schemeClr val="bg1"/>
              </a:solidFill>
              <a:latin typeface="Arial"/>
              <a:cs typeface="Arial"/>
            </a:endParaRPr>
          </a:p>
        </p:txBody>
      </p:sp>
      <p:sp>
        <p:nvSpPr>
          <p:cNvPr id="14" name="Text Placeholder 21"/>
          <p:cNvSpPr>
            <a:spLocks noGrp="1"/>
          </p:cNvSpPr>
          <p:nvPr>
            <p:ph type="body" sz="quarter" idx="15" hasCustomPrompt="1"/>
          </p:nvPr>
        </p:nvSpPr>
        <p:spPr>
          <a:xfrm>
            <a:off x="239351" y="6093296"/>
            <a:ext cx="6720052" cy="383772"/>
          </a:xfrm>
        </p:spPr>
        <p:txBody>
          <a:bodyPr/>
          <a:lstStyle>
            <a:lvl1pPr marL="0" indent="0" algn="l">
              <a:buNone/>
              <a:defRPr lang="en-US" sz="1200" b="1" dirty="0" smtClean="0">
                <a:solidFill>
                  <a:schemeClr val="bg1"/>
                </a:solidFill>
              </a:defRPr>
            </a:lvl1pPr>
            <a:lvl2pPr marL="457177" indent="0">
              <a:buNone/>
              <a:defRPr lang="en-US" dirty="0" smtClean="0"/>
            </a:lvl2pPr>
            <a:lvl3pPr marL="914353" indent="0">
              <a:buNone/>
              <a:defRPr lang="en-US" dirty="0" smtClean="0"/>
            </a:lvl3pPr>
            <a:lvl4pPr marL="1371530" indent="0">
              <a:buNone/>
              <a:defRPr lang="en-US" dirty="0" smtClean="0"/>
            </a:lvl4pPr>
            <a:lvl5pPr marL="1828706" indent="0">
              <a:buNone/>
              <a:defRPr lang="fr-CA" dirty="0"/>
            </a:lvl5pPr>
          </a:lstStyle>
          <a:p>
            <a:pPr algn="l"/>
            <a:r>
              <a:rPr lang="en-US" dirty="0">
                <a:solidFill>
                  <a:srgbClr val="A69C95"/>
                </a:solidFill>
              </a:rPr>
              <a:t>uOttawa.ca</a:t>
            </a:r>
          </a:p>
        </p:txBody>
      </p:sp>
    </p:spTree>
    <p:extLst>
      <p:ext uri="{BB962C8B-B14F-4D97-AF65-F5344CB8AC3E}">
        <p14:creationId xmlns:p14="http://schemas.microsoft.com/office/powerpoint/2010/main" val="180518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0"/>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333375" y="178594"/>
            <a:ext cx="11525250" cy="6491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Slide Number"/>
          <p:cNvSpPr txBox="1">
            <a:spLocks noGrp="1"/>
          </p:cNvSpPr>
          <p:nvPr>
            <p:ph type="sldNum" sz="quarter" idx="2"/>
          </p:nvPr>
        </p:nvSpPr>
        <p:spPr>
          <a:xfrm>
            <a:off x="5933599" y="6509742"/>
            <a:ext cx="312897" cy="263391"/>
          </a:xfrm>
          <a:prstGeom prst="rect">
            <a:avLst/>
          </a:prstGeom>
          <a:ln w="12700">
            <a:miter lim="400000"/>
          </a:ln>
        </p:spPr>
        <p:txBody>
          <a:bodyPr wrap="none" lIns="50800" tIns="50800" rIns="50800" bIns="50800">
            <a:normAutofit/>
          </a:bodyPr>
          <a:lstStyle>
            <a:lvl1pPr>
              <a:defRPr sz="1266"/>
            </a:lvl1pPr>
          </a:lstStyle>
          <a:p>
            <a:fld id="{13926F5A-749A-45A0-A27C-4276421E55B0}" type="slidenum">
              <a:rPr lang="en-US" smtClean="0"/>
              <a:t>‹N°›</a:t>
            </a:fld>
            <a:endParaRPr lang="en-US"/>
          </a:p>
        </p:txBody>
      </p:sp>
      <p:sp>
        <p:nvSpPr>
          <p:cNvPr id="4" name="Title Text"/>
          <p:cNvSpPr txBox="1">
            <a:spLocks noGrp="1"/>
          </p:cNvSpPr>
          <p:nvPr>
            <p:ph type="title"/>
          </p:nvPr>
        </p:nvSpPr>
        <p:spPr>
          <a:xfrm>
            <a:off x="333375" y="178594"/>
            <a:ext cx="11525250"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Tree>
    <p:extLst>
      <p:ext uri="{BB962C8B-B14F-4D97-AF65-F5344CB8AC3E}">
        <p14:creationId xmlns:p14="http://schemas.microsoft.com/office/powerpoint/2010/main" val="3005916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spd="med"/>
  <p:txStyles>
    <p:titleStyle>
      <a:lvl1pPr marL="0" marR="0" indent="0"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1pPr>
      <a:lvl2pPr marL="0" marR="0" indent="160729"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2pPr>
      <a:lvl3pPr marL="0" marR="0" indent="321457"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3pPr>
      <a:lvl4pPr marL="0" marR="0" indent="482186"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4pPr>
      <a:lvl5pPr marL="0" marR="0" indent="642915"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5pPr>
      <a:lvl6pPr marL="0" marR="0" indent="803643"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6pPr>
      <a:lvl7pPr marL="0" marR="0" indent="964372"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7pPr>
      <a:lvl8pPr marL="0" marR="0" indent="1125101"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8pPr>
      <a:lvl9pPr marL="0" marR="0" indent="1285829"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9pPr>
    </p:titleStyle>
    <p:bodyStyle>
      <a:lvl1pPr marL="214305"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1pPr>
      <a:lvl2pPr marL="482186"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2pPr>
      <a:lvl3pPr marL="750067"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3pPr>
      <a:lvl4pPr marL="1017948"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4pPr>
      <a:lvl5pPr marL="1285829"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5pPr>
      <a:lvl6pPr marL="1553710"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6pPr>
      <a:lvl7pPr marL="1821591"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7pPr>
      <a:lvl8pPr marL="2089473"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8pPr>
      <a:lvl9pPr marL="2357354"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0"/>
          </a:blip>
          <a:srcRect/>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914401" y="381000"/>
            <a:ext cx="8737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dirty="0"/>
              <a:t>Click to </a:t>
            </a:r>
            <a:r>
              <a:rPr lang="fr-CA" dirty="0" err="1"/>
              <a:t>add</a:t>
            </a:r>
            <a:r>
              <a:rPr lang="fr-CA" dirty="0"/>
              <a:t> </a:t>
            </a:r>
            <a:r>
              <a:rPr lang="fr-CA" dirty="0" err="1"/>
              <a:t>title</a:t>
            </a:r>
            <a:r>
              <a:rPr lang="fr-CA" dirty="0"/>
              <a:t> </a:t>
            </a:r>
            <a:r>
              <a:rPr lang="fr-CA" dirty="0" err="1"/>
              <a:t>here</a:t>
            </a:r>
            <a:endParaRPr lang="en-US" dirty="0"/>
          </a:p>
        </p:txBody>
      </p:sp>
      <p:sp>
        <p:nvSpPr>
          <p:cNvPr id="1028" name="Rectangle 3"/>
          <p:cNvSpPr>
            <a:spLocks noGrp="1" noChangeArrowheads="1"/>
          </p:cNvSpPr>
          <p:nvPr>
            <p:ph type="body" idx="1"/>
          </p:nvPr>
        </p:nvSpPr>
        <p:spPr bwMode="auto">
          <a:xfrm>
            <a:off x="914400" y="1524000"/>
            <a:ext cx="10363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dirty="0"/>
              <a:t>Click to </a:t>
            </a:r>
            <a:r>
              <a:rPr lang="fr-CA" dirty="0" err="1"/>
              <a:t>add</a:t>
            </a:r>
            <a:r>
              <a:rPr lang="fr-CA" dirty="0"/>
              <a:t> content </a:t>
            </a:r>
            <a:r>
              <a:rPr lang="fr-CA" dirty="0" err="1"/>
              <a:t>here</a:t>
            </a:r>
            <a:endParaRPr lang="en-US" dirty="0"/>
          </a:p>
        </p:txBody>
      </p:sp>
      <p:sp>
        <p:nvSpPr>
          <p:cNvPr id="2" name="Slide Number Placeholder 1"/>
          <p:cNvSpPr>
            <a:spLocks noGrp="1"/>
          </p:cNvSpPr>
          <p:nvPr>
            <p:ph type="sldNum" sz="quarter" idx="4"/>
          </p:nvPr>
        </p:nvSpPr>
        <p:spPr>
          <a:xfrm>
            <a:off x="8880310" y="3326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hangingPunct="1"/>
            <a:fld id="{998CEAAA-9355-418D-9D76-1B00E88E395E}" type="slidenum">
              <a:rPr lang="fr-CA" smtClean="0">
                <a:solidFill>
                  <a:srgbClr val="000000">
                    <a:tint val="75000"/>
                  </a:srgbClr>
                </a:solidFill>
                <a:latin typeface="Times" charset="0"/>
                <a:ea typeface="ＭＳ Ｐゴシック" charset="0"/>
              </a:rPr>
              <a:pPr eaLnBrk="1" hangingPunct="1"/>
              <a:t>‹N°›</a:t>
            </a:fld>
            <a:endParaRPr lang="fr-CA">
              <a:solidFill>
                <a:srgbClr val="000000">
                  <a:tint val="75000"/>
                </a:srgbClr>
              </a:solidFill>
              <a:latin typeface="Times" charset="0"/>
              <a:ea typeface="ＭＳ Ｐゴシック" charset="0"/>
            </a:endParaRPr>
          </a:p>
        </p:txBody>
      </p:sp>
    </p:spTree>
    <p:extLst>
      <p:ext uri="{BB962C8B-B14F-4D97-AF65-F5344CB8AC3E}">
        <p14:creationId xmlns:p14="http://schemas.microsoft.com/office/powerpoint/2010/main" val="334441531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177" algn="l" rtl="0" eaLnBrk="1" fontAlgn="base" hangingPunct="1">
        <a:spcBef>
          <a:spcPct val="0"/>
        </a:spcBef>
        <a:spcAft>
          <a:spcPct val="0"/>
        </a:spcAft>
        <a:defRPr sz="2800">
          <a:solidFill>
            <a:srgbClr val="990000"/>
          </a:solidFill>
          <a:latin typeface="Arial Black" pitchFamily="-110" charset="0"/>
        </a:defRPr>
      </a:lvl6pPr>
      <a:lvl7pPr marL="914353" algn="l" rtl="0" eaLnBrk="1" fontAlgn="base" hangingPunct="1">
        <a:spcBef>
          <a:spcPct val="0"/>
        </a:spcBef>
        <a:spcAft>
          <a:spcPct val="0"/>
        </a:spcAft>
        <a:defRPr sz="2800">
          <a:solidFill>
            <a:srgbClr val="990000"/>
          </a:solidFill>
          <a:latin typeface="Arial Black" pitchFamily="-110" charset="0"/>
        </a:defRPr>
      </a:lvl7pPr>
      <a:lvl8pPr marL="1371530" algn="l" rtl="0" eaLnBrk="1" fontAlgn="base" hangingPunct="1">
        <a:spcBef>
          <a:spcPct val="0"/>
        </a:spcBef>
        <a:spcAft>
          <a:spcPct val="0"/>
        </a:spcAft>
        <a:defRPr sz="2800">
          <a:solidFill>
            <a:srgbClr val="990000"/>
          </a:solidFill>
          <a:latin typeface="Arial Black" pitchFamily="-110" charset="0"/>
        </a:defRPr>
      </a:lvl8pPr>
      <a:lvl9pPr marL="1828706" algn="l" rtl="0" eaLnBrk="1" fontAlgn="base" hangingPunct="1">
        <a:spcBef>
          <a:spcPct val="0"/>
        </a:spcBef>
        <a:spcAft>
          <a:spcPct val="0"/>
        </a:spcAft>
        <a:defRPr sz="2800">
          <a:solidFill>
            <a:srgbClr val="990000"/>
          </a:solidFill>
          <a:latin typeface="Arial Black" pitchFamily="-110" charset="0"/>
        </a:defRPr>
      </a:lvl9pPr>
    </p:titleStyle>
    <p:bodyStyle>
      <a:lvl1pPr marL="342882" indent="-342882"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12" indent="-285736"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2942" indent="-228588"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118" indent="-228588"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295" indent="-228588"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471" indent="-228588"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648" indent="-228588"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8825" indent="-228588"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001" indent="-228588"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333375" y="178594"/>
            <a:ext cx="11525250" cy="6491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Slide Number"/>
          <p:cNvSpPr txBox="1">
            <a:spLocks noGrp="1"/>
          </p:cNvSpPr>
          <p:nvPr>
            <p:ph type="sldNum" sz="quarter" idx="2"/>
          </p:nvPr>
        </p:nvSpPr>
        <p:spPr>
          <a:xfrm>
            <a:off x="5933599" y="6509742"/>
            <a:ext cx="312897" cy="263391"/>
          </a:xfrm>
          <a:prstGeom prst="rect">
            <a:avLst/>
          </a:prstGeom>
          <a:ln w="12700">
            <a:miter lim="400000"/>
          </a:ln>
        </p:spPr>
        <p:txBody>
          <a:bodyPr wrap="none" lIns="50800" tIns="50800" rIns="50800" bIns="50800">
            <a:normAutofit/>
          </a:bodyPr>
          <a:lstStyle>
            <a:lvl1pPr>
              <a:defRPr sz="1266"/>
            </a:lvl1pPr>
          </a:lstStyle>
          <a:p>
            <a:fld id="{A4F2D3C7-9D4D-4113-9BEF-E351013D10E8}" type="slidenum">
              <a:rPr lang="en-US" smtClean="0"/>
              <a:t>‹N°›</a:t>
            </a:fld>
            <a:endParaRPr lang="en-US"/>
          </a:p>
        </p:txBody>
      </p:sp>
      <p:sp>
        <p:nvSpPr>
          <p:cNvPr id="4" name="Title Text"/>
          <p:cNvSpPr txBox="1">
            <a:spLocks noGrp="1"/>
          </p:cNvSpPr>
          <p:nvPr>
            <p:ph type="title"/>
          </p:nvPr>
        </p:nvSpPr>
        <p:spPr>
          <a:xfrm>
            <a:off x="333375" y="178594"/>
            <a:ext cx="11525250"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Tree>
    <p:extLst>
      <p:ext uri="{BB962C8B-B14F-4D97-AF65-F5344CB8AC3E}">
        <p14:creationId xmlns:p14="http://schemas.microsoft.com/office/powerpoint/2010/main" val="1582501725"/>
      </p:ext>
    </p:extLst>
  </p:cSld>
  <p:clrMap bg1="lt1" tx1="dk1" bg2="lt2" tx2="dk2" accent1="accent1" accent2="accent2" accent3="accent3" accent4="accent4" accent5="accent5" accent6="accent6" hlink="hlink" folHlink="folHlink"/>
  <p:sldLayoutIdLst>
    <p:sldLayoutId id="2147483669" r:id="rId1"/>
    <p:sldLayoutId id="2147483683" r:id="rId2"/>
  </p:sldLayoutIdLst>
  <p:transition spd="med"/>
  <p:hf hdr="0" ftr="0" dt="0"/>
  <p:txStyles>
    <p:titleStyle>
      <a:lvl1pPr marL="0" marR="0" indent="0"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1pPr>
      <a:lvl2pPr marL="0" marR="0" indent="160729"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2pPr>
      <a:lvl3pPr marL="0" marR="0" indent="321457"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3pPr>
      <a:lvl4pPr marL="0" marR="0" indent="482186"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4pPr>
      <a:lvl5pPr marL="0" marR="0" indent="642915"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5pPr>
      <a:lvl6pPr marL="0" marR="0" indent="803643"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6pPr>
      <a:lvl7pPr marL="0" marR="0" indent="964372"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7pPr>
      <a:lvl8pPr marL="0" marR="0" indent="1125101"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8pPr>
      <a:lvl9pPr marL="0" marR="0" indent="1285829" algn="ctr" defTabSz="410751" eaLnBrk="1" latinLnBrk="0" hangingPunct="1">
        <a:lnSpc>
          <a:spcPct val="100000"/>
        </a:lnSpc>
        <a:spcBef>
          <a:spcPts val="0"/>
        </a:spcBef>
        <a:spcAft>
          <a:spcPts val="0"/>
        </a:spcAft>
        <a:buClrTx/>
        <a:buSzTx/>
        <a:buFontTx/>
        <a:buNone/>
        <a:tabLst/>
        <a:defRPr sz="5062" b="0" i="0" u="none" strike="noStrike" cap="all" spc="0" baseline="0">
          <a:solidFill>
            <a:srgbClr val="535353"/>
          </a:solidFill>
          <a:uFillTx/>
          <a:latin typeface="Gill Sans Light"/>
          <a:ea typeface="Gill Sans Light"/>
          <a:cs typeface="Gill Sans Light"/>
          <a:sym typeface="Gill Sans Light"/>
        </a:defRPr>
      </a:lvl9pPr>
    </p:titleStyle>
    <p:bodyStyle>
      <a:lvl1pPr marL="214305"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1pPr>
      <a:lvl2pPr marL="482186"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2pPr>
      <a:lvl3pPr marL="750067"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3pPr>
      <a:lvl4pPr marL="1017948"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4pPr>
      <a:lvl5pPr marL="1285829"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5pPr>
      <a:lvl6pPr marL="1553710"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6pPr>
      <a:lvl7pPr marL="1821591"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7pPr>
      <a:lvl8pPr marL="2089473"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8pPr>
      <a:lvl9pPr marL="2357354" marR="0" indent="-214305" algn="l" defTabSz="410751" rtl="0" eaLnBrk="1" latinLnBrk="0" hangingPunct="1">
        <a:lnSpc>
          <a:spcPct val="120000"/>
        </a:lnSpc>
        <a:spcBef>
          <a:spcPts val="2672"/>
        </a:spcBef>
        <a:spcAft>
          <a:spcPts val="0"/>
        </a:spcAft>
        <a:buClr>
          <a:srgbClr val="535353"/>
        </a:buClr>
        <a:buSzPct val="82000"/>
        <a:buFontTx/>
        <a:buChar char="•"/>
        <a:tabLst/>
        <a:defRPr sz="3234" b="0" i="0" u="none" strike="noStrike" cap="none" spc="0" baseline="0">
          <a:solidFill>
            <a:srgbClr val="525252"/>
          </a:solidFill>
          <a:uFillTx/>
          <a:latin typeface="+mn-lt"/>
          <a:ea typeface="+mn-ea"/>
          <a:cs typeface="+mn-cs"/>
          <a:sym typeface="Helvetica Neue Bold Condensed"/>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solidFill>
            <a:schemeClr val="tx1"/>
          </a:solidFill>
          <a:uFillTx/>
          <a:latin typeface="+mn-lt"/>
          <a:ea typeface="+mn-ea"/>
          <a:cs typeface="+mn-cs"/>
          <a:sym typeface="Helvetica Neue Bold Condense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dcmiller.com/" TargetMode="External"/><Relationship Id="rId2" Type="http://schemas.openxmlformats.org/officeDocument/2006/relationships/hyperlink" Target="http://saraboyer.com/" TargetMode="External"/><Relationship Id="rId1" Type="http://schemas.openxmlformats.org/officeDocument/2006/relationships/slideLayout" Target="../slideLayouts/slideLayout2.xml"/><Relationship Id="rId4" Type="http://schemas.openxmlformats.org/officeDocument/2006/relationships/hyperlink" Target="https://jessicasedeno.com/"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www.nngroup.com/articles/principles-visual-desig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jnportfolio1.netlify.app/"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dewithharry.com/tutorial/html-page-structure" TargetMode="External"/><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blog.codeanalogies.com/2018/05/09/the-relationship-between-html-css-and-javascript-explaine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why-i-chose-to-switch-career-paths-and-pursue/bootstrap-4-grid-system-10565a957020" TargetMode="External"/><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www.netlify.com/"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1.xml"/><Relationship Id="rId4" Type="http://schemas.openxmlformats.org/officeDocument/2006/relationships/hyperlink" Target="https://vercel.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2AF810-6221-A870-4012-95C43210ACF2}"/>
              </a:ext>
            </a:extLst>
          </p:cNvPr>
          <p:cNvSpPr txBox="1"/>
          <p:nvPr/>
        </p:nvSpPr>
        <p:spPr>
          <a:xfrm>
            <a:off x="911269" y="6154204"/>
            <a:ext cx="15917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rPr>
              <a:t>u</a:t>
            </a:r>
            <a:r>
              <a:rPr kumimoji="0" lang="en-US" sz="2400" b="0" i="0" u="none" strike="noStrike" cap="none" spc="0" normalizeH="0" baseline="0" dirty="0">
                <a:ln>
                  <a:noFill/>
                </a:ln>
                <a:solidFill>
                  <a:srgbClr val="FFFFFF"/>
                </a:solidFill>
                <a:effectLst/>
                <a:uFillTx/>
                <a:latin typeface="+mn-lt"/>
                <a:ea typeface="+mn-ea"/>
                <a:cs typeface="+mn-cs"/>
                <a:sym typeface="Helvetica Neue Bold Condensed"/>
              </a:rPr>
              <a:t>ottawa.ca</a:t>
            </a:r>
          </a:p>
        </p:txBody>
      </p:sp>
      <p:sp>
        <p:nvSpPr>
          <p:cNvPr id="7" name="Title 1">
            <a:extLst>
              <a:ext uri="{FF2B5EF4-FFF2-40B4-BE49-F238E27FC236}">
                <a16:creationId xmlns:a16="http://schemas.microsoft.com/office/drawing/2014/main" id="{C33BDD8E-D129-1F11-BFFB-FD64CD544A3F}"/>
              </a:ext>
            </a:extLst>
          </p:cNvPr>
          <p:cNvSpPr>
            <a:spLocks noGrp="1"/>
          </p:cNvSpPr>
          <p:nvPr>
            <p:ph type="ctrTitle"/>
          </p:nvPr>
        </p:nvSpPr>
        <p:spPr>
          <a:xfrm>
            <a:off x="2503051" y="3124347"/>
            <a:ext cx="3439523" cy="782273"/>
          </a:xfrm>
        </p:spPr>
        <p:txBody>
          <a:bodyPr>
            <a:normAutofit fontScale="90000"/>
          </a:bodyPr>
          <a:lstStyle/>
          <a:p>
            <a:pPr algn="l"/>
            <a:r>
              <a:rPr lang="en-US" sz="4800" dirty="0">
                <a:solidFill>
                  <a:srgbClr val="FFFFFF"/>
                </a:solidFill>
                <a:latin typeface="+mj-lt"/>
              </a:rPr>
              <a:t>Tutorial 1</a:t>
            </a:r>
          </a:p>
        </p:txBody>
      </p:sp>
      <p:sp>
        <p:nvSpPr>
          <p:cNvPr id="8" name="TextBox 7">
            <a:extLst>
              <a:ext uri="{FF2B5EF4-FFF2-40B4-BE49-F238E27FC236}">
                <a16:creationId xmlns:a16="http://schemas.microsoft.com/office/drawing/2014/main" id="{685085EF-3548-2DD4-9B25-CDFF344AA08A}"/>
              </a:ext>
            </a:extLst>
          </p:cNvPr>
          <p:cNvSpPr txBox="1"/>
          <p:nvPr/>
        </p:nvSpPr>
        <p:spPr>
          <a:xfrm>
            <a:off x="2503051" y="4089720"/>
            <a:ext cx="64850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en-US" sz="2000" b="0" i="0" u="none" strike="noStrike" cap="none" spc="0" normalizeH="0" baseline="0" dirty="0">
                <a:ln>
                  <a:noFill/>
                </a:ln>
                <a:solidFill>
                  <a:srgbClr val="FFFFFF"/>
                </a:solidFill>
                <a:effectLst/>
                <a:uFillTx/>
                <a:latin typeface="+mn-lt"/>
                <a:ea typeface="+mn-ea"/>
                <a:cs typeface="+mn-cs"/>
                <a:sym typeface="Helvetica Neue Bold Condensed"/>
              </a:rPr>
              <a:t>SEG3525 - Conception et </a:t>
            </a:r>
            <a:r>
              <a:rPr kumimoji="0" lang="en-US" sz="2000" b="0" i="0" u="none" strike="noStrike" cap="none" spc="0" normalizeH="0" baseline="0" dirty="0" err="1">
                <a:ln>
                  <a:noFill/>
                </a:ln>
                <a:solidFill>
                  <a:srgbClr val="FFFFFF"/>
                </a:solidFill>
                <a:effectLst/>
                <a:uFillTx/>
                <a:latin typeface="+mn-lt"/>
                <a:ea typeface="+mn-ea"/>
                <a:cs typeface="+mn-cs"/>
                <a:sym typeface="Helvetica Neue Bold Condensed"/>
              </a:rPr>
              <a:t>analyse</a:t>
            </a:r>
            <a:r>
              <a:rPr kumimoji="0" lang="en-US" sz="2000" b="0" i="0" u="none" strike="noStrike" cap="none" spc="0" normalizeH="0" baseline="0" dirty="0">
                <a:ln>
                  <a:noFill/>
                </a:ln>
                <a:solidFill>
                  <a:srgbClr val="FFFFFF"/>
                </a:solidFill>
                <a:effectLst/>
                <a:uFillTx/>
                <a:latin typeface="+mn-lt"/>
                <a:ea typeface="+mn-ea"/>
                <a:cs typeface="+mn-cs"/>
                <a:sym typeface="Helvetica Neue Bold Condensed"/>
              </a:rPr>
              <a:t> des interfaces </a:t>
            </a:r>
            <a:r>
              <a:rPr kumimoji="0" lang="en-US" sz="2000" b="0" i="0" u="none" strike="noStrike" cap="none" spc="0" normalizeH="0" baseline="0" dirty="0" err="1">
                <a:ln>
                  <a:noFill/>
                </a:ln>
                <a:solidFill>
                  <a:srgbClr val="FFFFFF"/>
                </a:solidFill>
                <a:effectLst/>
                <a:uFillTx/>
                <a:latin typeface="+mn-lt"/>
                <a:ea typeface="+mn-ea"/>
                <a:cs typeface="+mn-cs"/>
                <a:sym typeface="Helvetica Neue Bold Condensed"/>
              </a:rPr>
              <a:t>usagers</a:t>
            </a:r>
            <a:endParaRPr kumimoji="0" lang="en-US" sz="2000" b="0" i="0" u="none" strike="noStrike" cap="none" spc="0" normalizeH="0" baseline="0" dirty="0">
              <a:ln>
                <a:noFill/>
              </a:ln>
              <a:solidFill>
                <a:srgbClr val="FFFFFF"/>
              </a:solidFill>
              <a:effectLst/>
              <a:uFillTx/>
              <a:latin typeface="+mn-lt"/>
              <a:ea typeface="+mn-ea"/>
              <a:cs typeface="+mn-cs"/>
              <a:sym typeface="Helvetica Neue Bold Condensed"/>
            </a:endParaRPr>
          </a:p>
        </p:txBody>
      </p:sp>
      <p:sp>
        <p:nvSpPr>
          <p:cNvPr id="9" name="Slide Number Placeholder 8">
            <a:extLst>
              <a:ext uri="{FF2B5EF4-FFF2-40B4-BE49-F238E27FC236}">
                <a16:creationId xmlns:a16="http://schemas.microsoft.com/office/drawing/2014/main" id="{1B0438F9-89B0-5318-20FC-805A044985D8}"/>
              </a:ext>
            </a:extLst>
          </p:cNvPr>
          <p:cNvSpPr>
            <a:spLocks noGrp="1"/>
          </p:cNvSpPr>
          <p:nvPr>
            <p:ph type="sldNum" sz="quarter" idx="12"/>
          </p:nvPr>
        </p:nvSpPr>
        <p:spPr/>
        <p:txBody>
          <a:bodyPr>
            <a:normAutofit fontScale="92500" lnSpcReduction="20000"/>
          </a:bodyPr>
          <a:lstStyle/>
          <a:p>
            <a:fld id="{A4F2D3C7-9D4D-4113-9BEF-E351013D10E8}" type="slidenum">
              <a:rPr lang="en-US" smtClean="0"/>
              <a:t>1</a:t>
            </a:fld>
            <a:endParaRPr lang="en-US"/>
          </a:p>
        </p:txBody>
      </p:sp>
    </p:spTree>
    <p:extLst>
      <p:ext uri="{BB962C8B-B14F-4D97-AF65-F5344CB8AC3E}">
        <p14:creationId xmlns:p14="http://schemas.microsoft.com/office/powerpoint/2010/main" val="315321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0B97B-748D-9FAD-15FA-14004502D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DA91B-7013-5517-EF50-D780807466E2}"/>
              </a:ext>
            </a:extLst>
          </p:cNvPr>
          <p:cNvSpPr>
            <a:spLocks noGrp="1"/>
          </p:cNvSpPr>
          <p:nvPr>
            <p:ph type="title"/>
          </p:nvPr>
        </p:nvSpPr>
        <p:spPr>
          <a:xfrm>
            <a:off x="483870" y="-343546"/>
            <a:ext cx="11525250" cy="1714500"/>
          </a:xfrm>
        </p:spPr>
        <p:txBody>
          <a:bodyPr>
            <a:normAutofit/>
          </a:bodyPr>
          <a:lstStyle/>
          <a:p>
            <a:r>
              <a:rPr lang="en-US" sz="4000" dirty="0"/>
              <a:t>Devoirs / Portfolio (35%)</a:t>
            </a:r>
          </a:p>
        </p:txBody>
      </p:sp>
      <p:sp>
        <p:nvSpPr>
          <p:cNvPr id="4" name="Slide Number Placeholder 3">
            <a:extLst>
              <a:ext uri="{FF2B5EF4-FFF2-40B4-BE49-F238E27FC236}">
                <a16:creationId xmlns:a16="http://schemas.microsoft.com/office/drawing/2014/main" id="{7FEC8E98-5FD9-4E17-594B-CFB41B101044}"/>
              </a:ext>
            </a:extLst>
          </p:cNvPr>
          <p:cNvSpPr>
            <a:spLocks noGrp="1"/>
          </p:cNvSpPr>
          <p:nvPr>
            <p:ph type="sldNum" sz="quarter" idx="2"/>
          </p:nvPr>
        </p:nvSpPr>
        <p:spPr/>
        <p:txBody>
          <a:bodyPr>
            <a:normAutofit fontScale="92500" lnSpcReduction="20000"/>
          </a:bodyPr>
          <a:lstStyle/>
          <a:p>
            <a:fld id="{A4F2D3C7-9D4D-4113-9BEF-E351013D10E8}" type="slidenum">
              <a:rPr lang="en-US" smtClean="0"/>
              <a:t>10</a:t>
            </a:fld>
            <a:endParaRPr lang="en-US"/>
          </a:p>
        </p:txBody>
      </p:sp>
      <p:sp>
        <p:nvSpPr>
          <p:cNvPr id="3" name="TextBox 2">
            <a:extLst>
              <a:ext uri="{FF2B5EF4-FFF2-40B4-BE49-F238E27FC236}">
                <a16:creationId xmlns:a16="http://schemas.microsoft.com/office/drawing/2014/main" id="{C20F1A30-F932-6E87-7ABE-897C1DED9CAC}"/>
              </a:ext>
            </a:extLst>
          </p:cNvPr>
          <p:cNvSpPr txBox="1"/>
          <p:nvPr/>
        </p:nvSpPr>
        <p:spPr>
          <a:xfrm>
            <a:off x="922734" y="1220239"/>
            <a:ext cx="350737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1" i="0" u="none" strike="noStrike" cap="none" spc="0" normalizeH="0" baseline="0" dirty="0">
                <a:ln>
                  <a:noFill/>
                </a:ln>
                <a:solidFill>
                  <a:schemeClr val="accent1"/>
                </a:solidFill>
                <a:effectLst/>
                <a:uFillTx/>
                <a:latin typeface="+mn-lt"/>
                <a:ea typeface="+mn-ea"/>
                <a:cs typeface="+mn-cs"/>
                <a:sym typeface="Helvetica Neue Bold Condensed"/>
              </a:rPr>
              <a:t>Devoir 1 </a:t>
            </a:r>
            <a:r>
              <a:rPr lang="en-US" sz="2400" b="1" dirty="0">
                <a:solidFill>
                  <a:schemeClr val="accent1"/>
                </a:solidFill>
              </a:rPr>
              <a:t>(Page </a:t>
            </a:r>
            <a:r>
              <a:rPr lang="en-US" sz="2400" b="1" dirty="0" err="1">
                <a:solidFill>
                  <a:schemeClr val="accent1"/>
                </a:solidFill>
              </a:rPr>
              <a:t>d’entrée</a:t>
            </a:r>
            <a:r>
              <a:rPr lang="en-US" sz="2400" b="1" dirty="0">
                <a:solidFill>
                  <a:schemeClr val="accent1"/>
                </a:solidFill>
              </a:rPr>
              <a:t>) </a:t>
            </a:r>
            <a:r>
              <a:rPr kumimoji="0" lang="en-US" sz="2400" b="1" i="0" u="none" strike="noStrike" cap="none" spc="0" normalizeH="0" baseline="0" dirty="0">
                <a:ln>
                  <a:noFill/>
                </a:ln>
                <a:solidFill>
                  <a:schemeClr val="accent1"/>
                </a:solidFill>
                <a:effectLst/>
                <a:uFillTx/>
                <a:latin typeface="+mn-lt"/>
                <a:ea typeface="+mn-ea"/>
                <a:cs typeface="+mn-cs"/>
                <a:sym typeface="Helvetica Neue Bold Condensed"/>
              </a:rPr>
              <a:t>5%</a:t>
            </a:r>
          </a:p>
        </p:txBody>
      </p:sp>
      <p:cxnSp>
        <p:nvCxnSpPr>
          <p:cNvPr id="6" name="Straight Arrow Connector 5">
            <a:extLst>
              <a:ext uri="{FF2B5EF4-FFF2-40B4-BE49-F238E27FC236}">
                <a16:creationId xmlns:a16="http://schemas.microsoft.com/office/drawing/2014/main" id="{23EE76DA-AE25-8F6D-C562-C2CC2CE2DF74}"/>
              </a:ext>
            </a:extLst>
          </p:cNvPr>
          <p:cNvCxnSpPr>
            <a:stCxn id="3" idx="3"/>
          </p:cNvCxnSpPr>
          <p:nvPr/>
        </p:nvCxnSpPr>
        <p:spPr>
          <a:xfrm>
            <a:off x="4430104" y="1456201"/>
            <a:ext cx="1148764" cy="4353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91BF870-8224-494E-28B6-8734546D15AA}"/>
              </a:ext>
            </a:extLst>
          </p:cNvPr>
          <p:cNvGrpSpPr/>
          <p:nvPr/>
        </p:nvGrpSpPr>
        <p:grpSpPr>
          <a:xfrm>
            <a:off x="2409098" y="1921981"/>
            <a:ext cx="8291245" cy="2547992"/>
            <a:chOff x="2188395" y="3534310"/>
            <a:chExt cx="8291245" cy="2547992"/>
          </a:xfrm>
        </p:grpSpPr>
        <p:pic>
          <p:nvPicPr>
            <p:cNvPr id="8" name="Picture 4" descr="Webpage icon representing a UX portfolio showcasing an &quot;about you,&quot; case studies, how you work, what you do sections">
              <a:extLst>
                <a:ext uri="{FF2B5EF4-FFF2-40B4-BE49-F238E27FC236}">
                  <a16:creationId xmlns:a16="http://schemas.microsoft.com/office/drawing/2014/main" id="{68783DDD-27BC-B418-2864-56336C5263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65" t="17237" r="10187" b="16735"/>
            <a:stretch/>
          </p:blipFill>
          <p:spPr bwMode="auto">
            <a:xfrm>
              <a:off x="2188395" y="3534310"/>
              <a:ext cx="8291245" cy="25479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619D00B-C656-3F6E-BCDA-E7049BA2B38F}"/>
                </a:ext>
              </a:extLst>
            </p:cNvPr>
            <p:cNvSpPr/>
            <p:nvPr/>
          </p:nvSpPr>
          <p:spPr>
            <a:xfrm>
              <a:off x="2260314" y="5352836"/>
              <a:ext cx="282539" cy="303088"/>
            </a:xfrm>
            <a:prstGeom prst="rect">
              <a:avLst/>
            </a:prstGeom>
            <a:solidFill>
              <a:srgbClr val="F9F9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F7579"/>
                </a:solidFill>
                <a:effectLst/>
                <a:uFillTx/>
                <a:latin typeface="+mn-lt"/>
                <a:ea typeface="+mn-ea"/>
                <a:cs typeface="+mn-cs"/>
                <a:sym typeface="Helvetica Neue Bold Condensed"/>
              </a:endParaRPr>
            </a:p>
          </p:txBody>
        </p:sp>
      </p:grpSp>
      <p:sp>
        <p:nvSpPr>
          <p:cNvPr id="10" name="TextBox 9">
            <a:extLst>
              <a:ext uri="{FF2B5EF4-FFF2-40B4-BE49-F238E27FC236}">
                <a16:creationId xmlns:a16="http://schemas.microsoft.com/office/drawing/2014/main" id="{8E3CB2AA-149B-C151-1596-38E82D26BA7E}"/>
              </a:ext>
            </a:extLst>
          </p:cNvPr>
          <p:cNvSpPr txBox="1"/>
          <p:nvPr/>
        </p:nvSpPr>
        <p:spPr>
          <a:xfrm>
            <a:off x="1006449" y="5127515"/>
            <a:ext cx="360836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Devoir 2 </a:t>
            </a:r>
            <a:r>
              <a:rPr lang="en-US" sz="2400" b="1" dirty="0">
                <a:solidFill>
                  <a:schemeClr val="accent6"/>
                </a:solidFill>
              </a:rPr>
              <a:t>(Site de service) </a:t>
            </a:r>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7%</a:t>
            </a:r>
          </a:p>
        </p:txBody>
      </p:sp>
      <p:sp>
        <p:nvSpPr>
          <p:cNvPr id="11" name="TextBox 10">
            <a:extLst>
              <a:ext uri="{FF2B5EF4-FFF2-40B4-BE49-F238E27FC236}">
                <a16:creationId xmlns:a16="http://schemas.microsoft.com/office/drawing/2014/main" id="{97F8D01C-E0D9-F2FA-E301-33C058A35A3B}"/>
              </a:ext>
            </a:extLst>
          </p:cNvPr>
          <p:cNvSpPr txBox="1"/>
          <p:nvPr/>
        </p:nvSpPr>
        <p:spPr>
          <a:xfrm>
            <a:off x="1253310" y="5854999"/>
            <a:ext cx="225863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Devoir 3 </a:t>
            </a:r>
            <a:r>
              <a:rPr lang="en-US" sz="2400" b="1" dirty="0">
                <a:solidFill>
                  <a:schemeClr val="accent6"/>
                </a:solidFill>
              </a:rPr>
              <a:t>(Jeu) </a:t>
            </a:r>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7%</a:t>
            </a:r>
          </a:p>
        </p:txBody>
      </p:sp>
      <p:sp>
        <p:nvSpPr>
          <p:cNvPr id="12" name="TextBox 11">
            <a:extLst>
              <a:ext uri="{FF2B5EF4-FFF2-40B4-BE49-F238E27FC236}">
                <a16:creationId xmlns:a16="http://schemas.microsoft.com/office/drawing/2014/main" id="{5385BF99-72D5-4FC3-6100-6AF1E8157F6A}"/>
              </a:ext>
            </a:extLst>
          </p:cNvPr>
          <p:cNvSpPr txBox="1"/>
          <p:nvPr/>
        </p:nvSpPr>
        <p:spPr>
          <a:xfrm>
            <a:off x="6644531" y="5145713"/>
            <a:ext cx="33695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Devoir 4 (E-commerce) 7%</a:t>
            </a:r>
          </a:p>
        </p:txBody>
      </p:sp>
      <p:sp>
        <p:nvSpPr>
          <p:cNvPr id="13" name="TextBox 12">
            <a:extLst>
              <a:ext uri="{FF2B5EF4-FFF2-40B4-BE49-F238E27FC236}">
                <a16:creationId xmlns:a16="http://schemas.microsoft.com/office/drawing/2014/main" id="{6414D7AB-38B9-88E0-0BFE-FE2BCFB34AAD}"/>
              </a:ext>
            </a:extLst>
          </p:cNvPr>
          <p:cNvSpPr txBox="1"/>
          <p:nvPr/>
        </p:nvSpPr>
        <p:spPr>
          <a:xfrm>
            <a:off x="6324732" y="5854999"/>
            <a:ext cx="475771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Devoir 5 (</a:t>
            </a:r>
            <a:r>
              <a:rPr kumimoji="0" lang="en-US" sz="2400" b="1" i="0" u="none" strike="noStrike" cap="none" spc="0" normalizeH="0" baseline="0" dirty="0" err="1">
                <a:ln>
                  <a:noFill/>
                </a:ln>
                <a:solidFill>
                  <a:schemeClr val="accent6"/>
                </a:solidFill>
                <a:effectLst/>
                <a:uFillTx/>
                <a:latin typeface="+mn-lt"/>
                <a:ea typeface="+mn-ea"/>
                <a:cs typeface="+mn-cs"/>
                <a:sym typeface="Helvetica Neue Bold Condensed"/>
              </a:rPr>
              <a:t>analyse</a:t>
            </a:r>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 et </a:t>
            </a:r>
            <a:r>
              <a:rPr kumimoji="0" lang="en-US" sz="2400" b="1" i="0" u="none" strike="noStrike" cap="none" spc="0" normalizeH="0" baseline="0" dirty="0" err="1">
                <a:ln>
                  <a:noFill/>
                </a:ln>
                <a:solidFill>
                  <a:schemeClr val="accent6"/>
                </a:solidFill>
                <a:effectLst/>
                <a:uFillTx/>
                <a:latin typeface="+mn-lt"/>
                <a:ea typeface="+mn-ea"/>
                <a:cs typeface="+mn-cs"/>
                <a:sym typeface="Helvetica Neue Bold Condensed"/>
              </a:rPr>
              <a:t>visualisation</a:t>
            </a:r>
            <a:r>
              <a:rPr kumimoji="0" lang="en-US" sz="2400" b="1" i="0" u="none" strike="noStrike" cap="none" spc="0" normalizeH="0" baseline="0" dirty="0">
                <a:ln>
                  <a:noFill/>
                </a:ln>
                <a:solidFill>
                  <a:schemeClr val="accent6"/>
                </a:solidFill>
                <a:effectLst/>
                <a:uFillTx/>
                <a:latin typeface="+mn-lt"/>
                <a:ea typeface="+mn-ea"/>
                <a:cs typeface="+mn-cs"/>
                <a:sym typeface="Helvetica Neue Bold Condensed"/>
              </a:rPr>
              <a:t> ) 9%</a:t>
            </a:r>
          </a:p>
        </p:txBody>
      </p:sp>
      <p:sp>
        <p:nvSpPr>
          <p:cNvPr id="14" name="Oval 13">
            <a:extLst>
              <a:ext uri="{FF2B5EF4-FFF2-40B4-BE49-F238E27FC236}">
                <a16:creationId xmlns:a16="http://schemas.microsoft.com/office/drawing/2014/main" id="{9CB7868F-887B-DE39-B201-B81C561F3270}"/>
              </a:ext>
            </a:extLst>
          </p:cNvPr>
          <p:cNvSpPr/>
          <p:nvPr/>
        </p:nvSpPr>
        <p:spPr>
          <a:xfrm>
            <a:off x="2558266" y="3595008"/>
            <a:ext cx="914400" cy="923290"/>
          </a:xfrm>
          <a:prstGeom prst="ellipse">
            <a:avLst/>
          </a:prstGeom>
          <a:noFill/>
          <a:ln w="28575"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chemeClr val="accent6"/>
              </a:solidFill>
              <a:effectLst/>
              <a:uFillTx/>
              <a:latin typeface="+mn-lt"/>
              <a:ea typeface="+mn-ea"/>
              <a:cs typeface="+mn-cs"/>
              <a:sym typeface="Helvetica Neue Bold Condensed"/>
            </a:endParaRPr>
          </a:p>
        </p:txBody>
      </p:sp>
      <p:cxnSp>
        <p:nvCxnSpPr>
          <p:cNvPr id="19" name="Straight Arrow Connector 18">
            <a:extLst>
              <a:ext uri="{FF2B5EF4-FFF2-40B4-BE49-F238E27FC236}">
                <a16:creationId xmlns:a16="http://schemas.microsoft.com/office/drawing/2014/main" id="{0AE67402-D7BC-39BB-D572-86FE71C101CB}"/>
              </a:ext>
            </a:extLst>
          </p:cNvPr>
          <p:cNvCxnSpPr/>
          <p:nvPr/>
        </p:nvCxnSpPr>
        <p:spPr>
          <a:xfrm flipH="1">
            <a:off x="2339844" y="4356502"/>
            <a:ext cx="354458" cy="256139"/>
          </a:xfrm>
          <a:prstGeom prst="straightConnector1">
            <a:avLst/>
          </a:prstGeom>
          <a:noFill/>
          <a:ln w="28575"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43B9D7EF-CD92-76F7-97EA-2257666F41B5}"/>
              </a:ext>
            </a:extLst>
          </p:cNvPr>
          <p:cNvCxnSpPr>
            <a:cxnSpLocks/>
          </p:cNvCxnSpPr>
          <p:nvPr/>
        </p:nvCxnSpPr>
        <p:spPr>
          <a:xfrm flipH="1">
            <a:off x="2887135" y="4518298"/>
            <a:ext cx="15412" cy="310556"/>
          </a:xfrm>
          <a:prstGeom prst="straightConnector1">
            <a:avLst/>
          </a:prstGeom>
          <a:noFill/>
          <a:ln w="28575"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CF08B7F6-FE35-B238-328E-B441D6E10651}"/>
              </a:ext>
            </a:extLst>
          </p:cNvPr>
          <p:cNvCxnSpPr>
            <a:cxnSpLocks/>
          </p:cNvCxnSpPr>
          <p:nvPr/>
        </p:nvCxnSpPr>
        <p:spPr>
          <a:xfrm>
            <a:off x="3246901" y="4455294"/>
            <a:ext cx="225765" cy="313340"/>
          </a:xfrm>
          <a:prstGeom prst="straightConnector1">
            <a:avLst/>
          </a:prstGeom>
          <a:noFill/>
          <a:ln w="28575"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AE91084A-C614-C3C3-705A-0CF6048BCD76}"/>
              </a:ext>
            </a:extLst>
          </p:cNvPr>
          <p:cNvCxnSpPr>
            <a:cxnSpLocks/>
          </p:cNvCxnSpPr>
          <p:nvPr/>
        </p:nvCxnSpPr>
        <p:spPr>
          <a:xfrm>
            <a:off x="3437287" y="4255357"/>
            <a:ext cx="425748" cy="345685"/>
          </a:xfrm>
          <a:prstGeom prst="straightConnector1">
            <a:avLst/>
          </a:prstGeom>
          <a:noFill/>
          <a:ln w="28575" cap="flat">
            <a:solidFill>
              <a:schemeClr val="accent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2046B04B-44A4-FFB9-4D67-31DB40AA6A09}"/>
              </a:ext>
            </a:extLst>
          </p:cNvPr>
          <p:cNvSpPr/>
          <p:nvPr/>
        </p:nvSpPr>
        <p:spPr>
          <a:xfrm>
            <a:off x="4392784" y="2028496"/>
            <a:ext cx="4088532" cy="2328006"/>
          </a:xfrm>
          <a:prstGeom prst="rect">
            <a:avLst/>
          </a:prstGeom>
          <a:noFill/>
          <a:ln w="762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F7579"/>
              </a:solidFill>
              <a:effectLst/>
              <a:uFillTx/>
              <a:latin typeface="+mn-lt"/>
              <a:ea typeface="+mn-ea"/>
              <a:cs typeface="+mn-cs"/>
              <a:sym typeface="Helvetica Neue Bold Condensed"/>
            </a:endParaRPr>
          </a:p>
        </p:txBody>
      </p:sp>
    </p:spTree>
    <p:extLst>
      <p:ext uri="{BB962C8B-B14F-4D97-AF65-F5344CB8AC3E}">
        <p14:creationId xmlns:p14="http://schemas.microsoft.com/office/powerpoint/2010/main" val="13654196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1C65-57B1-177B-5786-C245026AE717}"/>
              </a:ext>
            </a:extLst>
          </p:cNvPr>
          <p:cNvSpPr>
            <a:spLocks noGrp="1"/>
          </p:cNvSpPr>
          <p:nvPr>
            <p:ph type="title"/>
          </p:nvPr>
        </p:nvSpPr>
        <p:spPr/>
        <p:txBody>
          <a:bodyPr/>
          <a:lstStyle/>
          <a:p>
            <a:pPr rtl="0"/>
            <a:r>
              <a:rPr lang="en-US"/>
              <a:t>Exigences du devoir 1</a:t>
            </a:r>
            <a:endParaRPr lang="en-US" dirty="0"/>
          </a:p>
        </p:txBody>
      </p:sp>
      <p:sp>
        <p:nvSpPr>
          <p:cNvPr id="3" name="Text Placeholder 2">
            <a:extLst>
              <a:ext uri="{FF2B5EF4-FFF2-40B4-BE49-F238E27FC236}">
                <a16:creationId xmlns:a16="http://schemas.microsoft.com/office/drawing/2014/main" id="{82145817-F63D-D228-C85D-D017257B9213}"/>
              </a:ext>
            </a:extLst>
          </p:cNvPr>
          <p:cNvSpPr>
            <a:spLocks noGrp="1"/>
          </p:cNvSpPr>
          <p:nvPr>
            <p:ph type="body" idx="1"/>
          </p:nvPr>
        </p:nvSpPr>
        <p:spPr/>
        <p:txBody>
          <a:bodyPr/>
          <a:lstStyle/>
          <a:p>
            <a:r>
              <a:rPr lang="en-US"/>
              <a:t>À propos de vous : qui êtes-vous ?
Comment travaillez-vous ? collaboratif, travailleur d’équipe, votre processus de conception...
4 études de cas/conceptions
Votre portfolio doit vous refléter !</a:t>
            </a:r>
            <a:endParaRPr lang="en-US" dirty="0"/>
          </a:p>
        </p:txBody>
      </p:sp>
    </p:spTree>
    <p:extLst>
      <p:ext uri="{BB962C8B-B14F-4D97-AF65-F5344CB8AC3E}">
        <p14:creationId xmlns:p14="http://schemas.microsoft.com/office/powerpoint/2010/main" val="13038505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5DF2-E46E-8FE6-3220-16CF6FD0EECA}"/>
              </a:ext>
            </a:extLst>
          </p:cNvPr>
          <p:cNvSpPr>
            <a:spLocks noGrp="1"/>
          </p:cNvSpPr>
          <p:nvPr>
            <p:ph type="title"/>
          </p:nvPr>
        </p:nvSpPr>
        <p:spPr>
          <a:xfrm>
            <a:off x="333375" y="-5282"/>
            <a:ext cx="11525250" cy="924649"/>
          </a:xfrm>
        </p:spPr>
        <p:txBody>
          <a:bodyPr/>
          <a:lstStyle/>
          <a:p>
            <a:r>
              <a:rPr lang="en-US"/>
              <a:t>Exemples</a:t>
            </a:r>
            <a:endParaRPr lang="en-US" dirty="0"/>
          </a:p>
        </p:txBody>
      </p:sp>
      <p:pic>
        <p:nvPicPr>
          <p:cNvPr id="1026" name="Picture 2" descr="Dark Icon Bar Template">
            <a:extLst>
              <a:ext uri="{FF2B5EF4-FFF2-40B4-BE49-F238E27FC236}">
                <a16:creationId xmlns:a16="http://schemas.microsoft.com/office/drawing/2014/main" id="{C67D16B7-330C-DA37-425A-A46711FB8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8" y="756437"/>
            <a:ext cx="7617146" cy="48391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1C91A5-19B3-5E30-4AD7-DA5DA5CDB5C6}"/>
              </a:ext>
            </a:extLst>
          </p:cNvPr>
          <p:cNvPicPr>
            <a:picLocks noChangeAspect="1"/>
          </p:cNvPicPr>
          <p:nvPr/>
        </p:nvPicPr>
        <p:blipFill>
          <a:blip r:embed="rId3"/>
          <a:stretch>
            <a:fillRect/>
          </a:stretch>
        </p:blipFill>
        <p:spPr>
          <a:xfrm>
            <a:off x="4947436" y="2413701"/>
            <a:ext cx="7164637" cy="4353253"/>
          </a:xfrm>
          <a:prstGeom prst="rect">
            <a:avLst/>
          </a:prstGeom>
        </p:spPr>
      </p:pic>
    </p:spTree>
    <p:extLst>
      <p:ext uri="{BB962C8B-B14F-4D97-AF65-F5344CB8AC3E}">
        <p14:creationId xmlns:p14="http://schemas.microsoft.com/office/powerpoint/2010/main" val="10460046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520-4E9A-2A18-9D64-5FE0E1CA7B6F}"/>
              </a:ext>
            </a:extLst>
          </p:cNvPr>
          <p:cNvSpPr>
            <a:spLocks noGrp="1"/>
          </p:cNvSpPr>
          <p:nvPr>
            <p:ph type="title"/>
          </p:nvPr>
        </p:nvSpPr>
        <p:spPr/>
        <p:txBody>
          <a:bodyPr/>
          <a:lstStyle/>
          <a:p>
            <a:r>
              <a:rPr lang="en-US"/>
              <a:t>Exemples</a:t>
            </a:r>
            <a:endParaRPr lang="en-US" dirty="0"/>
          </a:p>
        </p:txBody>
      </p:sp>
      <p:sp>
        <p:nvSpPr>
          <p:cNvPr id="3" name="Text Placeholder 2">
            <a:extLst>
              <a:ext uri="{FF2B5EF4-FFF2-40B4-BE49-F238E27FC236}">
                <a16:creationId xmlns:a16="http://schemas.microsoft.com/office/drawing/2014/main" id="{BDE8EE85-4D1E-0CEE-CF15-A82F0925DEED}"/>
              </a:ext>
            </a:extLst>
          </p:cNvPr>
          <p:cNvSpPr>
            <a:spLocks noGrp="1"/>
          </p:cNvSpPr>
          <p:nvPr>
            <p:ph type="body" idx="1"/>
          </p:nvPr>
        </p:nvSpPr>
        <p:spPr/>
        <p:txBody>
          <a:bodyPr/>
          <a:lstStyle/>
          <a:p>
            <a:r>
              <a:rPr lang="en-US" dirty="0">
                <a:hlinkClick r:id="rId2"/>
              </a:rPr>
              <a:t>https://brookallen.myportfolio.com/work</a:t>
            </a:r>
          </a:p>
          <a:p>
            <a:r>
              <a:rPr lang="en-US" dirty="0">
                <a:hlinkClick r:id="rId2"/>
              </a:rPr>
              <a:t>http://saraboyer.com/</a:t>
            </a:r>
            <a:endParaRPr lang="en-US" dirty="0"/>
          </a:p>
          <a:p>
            <a:r>
              <a:rPr lang="en-US" dirty="0">
                <a:hlinkClick r:id="rId3"/>
              </a:rPr>
              <a:t>https://www.dcmiller.com/</a:t>
            </a:r>
            <a:endParaRPr lang="en-US" dirty="0"/>
          </a:p>
          <a:p>
            <a:r>
              <a:rPr lang="en-US" dirty="0">
                <a:hlinkClick r:id="rId4"/>
              </a:rPr>
              <a:t>https://jessicasedeno.com/</a:t>
            </a:r>
            <a:endParaRPr lang="en-US" dirty="0"/>
          </a:p>
          <a:p>
            <a:endParaRPr lang="en-US" dirty="0"/>
          </a:p>
        </p:txBody>
      </p:sp>
    </p:spTree>
    <p:extLst>
      <p:ext uri="{BB962C8B-B14F-4D97-AF65-F5344CB8AC3E}">
        <p14:creationId xmlns:p14="http://schemas.microsoft.com/office/powerpoint/2010/main" val="114575002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065E-9B9C-AE0B-2248-DC084B295E67}"/>
              </a:ext>
            </a:extLst>
          </p:cNvPr>
          <p:cNvSpPr>
            <a:spLocks noGrp="1"/>
          </p:cNvSpPr>
          <p:nvPr>
            <p:ph type="title"/>
          </p:nvPr>
        </p:nvSpPr>
        <p:spPr/>
        <p:txBody>
          <a:bodyPr/>
          <a:lstStyle/>
          <a:p>
            <a:r>
              <a:rPr lang="en-US"/>
              <a:t>Vos idées ?</a:t>
            </a:r>
            <a:endParaRPr lang="en-US" dirty="0"/>
          </a:p>
        </p:txBody>
      </p:sp>
      <p:sp>
        <p:nvSpPr>
          <p:cNvPr id="3" name="Text Placeholder 2">
            <a:extLst>
              <a:ext uri="{FF2B5EF4-FFF2-40B4-BE49-F238E27FC236}">
                <a16:creationId xmlns:a16="http://schemas.microsoft.com/office/drawing/2014/main" id="{ECF17A1D-CECC-84A0-D480-5544B5A8F3D8}"/>
              </a:ext>
            </a:extLst>
          </p:cNvPr>
          <p:cNvSpPr>
            <a:spLocks noGrp="1"/>
          </p:cNvSpPr>
          <p:nvPr>
            <p:ph type="body" idx="1"/>
          </p:nvPr>
        </p:nvSpPr>
        <p:spPr/>
        <p:txBody>
          <a:bodyPr/>
          <a:lstStyle/>
          <a:p>
            <a:r>
              <a:rPr lang="en-US" dirty="0" err="1"/>
              <a:t>Lequel</a:t>
            </a:r>
            <a:r>
              <a:rPr lang="en-US" dirty="0"/>
              <a:t> des portfolios </a:t>
            </a:r>
            <a:r>
              <a:rPr lang="en-US" dirty="0" err="1"/>
              <a:t>trouvez-vous</a:t>
            </a:r>
            <a:r>
              <a:rPr lang="en-US" dirty="0"/>
              <a:t> le plus </a:t>
            </a:r>
            <a:r>
              <a:rPr lang="en-US" dirty="0" err="1"/>
              <a:t>efficace</a:t>
            </a:r>
            <a:r>
              <a:rPr lang="en-US" dirty="0"/>
              <a:t> </a:t>
            </a:r>
            <a:r>
              <a:rPr lang="en-US" dirty="0" err="1"/>
              <a:t>visuellement</a:t>
            </a:r>
            <a:r>
              <a:rPr lang="en-US" dirty="0"/>
              <a:t> ? </a:t>
            </a:r>
            <a:r>
              <a:rPr lang="en-US" dirty="0" err="1"/>
              <a:t>Pourquoi</a:t>
            </a:r>
            <a:r>
              <a:rPr lang="en-US" dirty="0"/>
              <a:t>?
Si </a:t>
            </a:r>
            <a:r>
              <a:rPr lang="en-US" dirty="0" err="1"/>
              <a:t>vous</a:t>
            </a:r>
            <a:r>
              <a:rPr lang="en-US" dirty="0"/>
              <a:t> </a:t>
            </a:r>
            <a:r>
              <a:rPr lang="en-US" dirty="0" err="1"/>
              <a:t>deviez</a:t>
            </a:r>
            <a:r>
              <a:rPr lang="en-US" dirty="0"/>
              <a:t> </a:t>
            </a:r>
            <a:r>
              <a:rPr lang="en-US" dirty="0" err="1"/>
              <a:t>redessiner</a:t>
            </a:r>
            <a:r>
              <a:rPr lang="en-US" dirty="0"/>
              <a:t> </a:t>
            </a:r>
            <a:r>
              <a:rPr lang="en-US" dirty="0" err="1"/>
              <a:t>l’un</a:t>
            </a:r>
            <a:r>
              <a:rPr lang="en-US" dirty="0"/>
              <a:t> des sites, </a:t>
            </a:r>
            <a:r>
              <a:rPr lang="en-US" dirty="0" err="1"/>
              <a:t>quelles</a:t>
            </a:r>
            <a:r>
              <a:rPr lang="en-US" dirty="0"/>
              <a:t> </a:t>
            </a:r>
            <a:r>
              <a:rPr lang="en-US" dirty="0" err="1"/>
              <a:t>améliorations</a:t>
            </a:r>
            <a:r>
              <a:rPr lang="en-US" dirty="0"/>
              <a:t> de conception </a:t>
            </a:r>
            <a:r>
              <a:rPr lang="en-US" dirty="0" err="1"/>
              <a:t>visuelle</a:t>
            </a:r>
            <a:r>
              <a:rPr lang="en-US" dirty="0"/>
              <a:t> </a:t>
            </a:r>
            <a:r>
              <a:rPr lang="en-US" dirty="0" err="1"/>
              <a:t>suggéreriez-vous</a:t>
            </a:r>
            <a:r>
              <a:rPr lang="en-US" dirty="0"/>
              <a:t> et </a:t>
            </a:r>
            <a:r>
              <a:rPr lang="en-US" dirty="0" err="1"/>
              <a:t>pourquoi</a:t>
            </a:r>
            <a:r>
              <a:rPr lang="en-US" dirty="0"/>
              <a:t> ?
Y a-t-il des </a:t>
            </a:r>
            <a:r>
              <a:rPr lang="en-US" dirty="0" err="1"/>
              <a:t>principes</a:t>
            </a:r>
            <a:r>
              <a:rPr lang="en-US" dirty="0"/>
              <a:t> de conception </a:t>
            </a:r>
            <a:r>
              <a:rPr lang="en-US" dirty="0" err="1"/>
              <a:t>visuelle</a:t>
            </a:r>
            <a:r>
              <a:rPr lang="en-US" dirty="0"/>
              <a:t> qui </a:t>
            </a:r>
            <a:r>
              <a:rPr lang="en-US" dirty="0" err="1"/>
              <a:t>manquent</a:t>
            </a:r>
            <a:r>
              <a:rPr lang="en-US" dirty="0"/>
              <a:t> dans </a:t>
            </a:r>
            <a:r>
              <a:rPr lang="en-US" dirty="0" err="1"/>
              <a:t>ces</a:t>
            </a:r>
            <a:r>
              <a:rPr lang="en-US" dirty="0"/>
              <a:t> portfolios ?</a:t>
            </a:r>
          </a:p>
          <a:p>
            <a:r>
              <a:rPr lang="en-US" dirty="0"/>
              <a:t> </a:t>
            </a:r>
            <a:r>
              <a:rPr lang="en-US" dirty="0">
                <a:solidFill>
                  <a:srgbClr val="0000FF"/>
                </a:solidFill>
                <a:hlinkClick r:id="rId2">
                  <a:extLst>
                    <a:ext uri="{A12FA001-AC4F-418D-AE19-62706E023703}">
                      <ahyp:hlinkClr xmlns:ahyp="http://schemas.microsoft.com/office/drawing/2018/hyperlinkcolor" val="tx"/>
                    </a:ext>
                  </a:extLst>
                </a:hlinkClick>
              </a:rPr>
              <a:t>https://www.nngroup.com/articles/principles-visual-design/</a:t>
            </a:r>
            <a:endParaRPr lang="en-US" dirty="0"/>
          </a:p>
          <a:p>
            <a:endParaRPr lang="en-US" dirty="0"/>
          </a:p>
        </p:txBody>
      </p:sp>
    </p:spTree>
    <p:extLst>
      <p:ext uri="{BB962C8B-B14F-4D97-AF65-F5344CB8AC3E}">
        <p14:creationId xmlns:p14="http://schemas.microsoft.com/office/powerpoint/2010/main" val="41052995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4738-FDC0-E4DC-8DC0-1CB4799F115E}"/>
              </a:ext>
            </a:extLst>
          </p:cNvPr>
          <p:cNvSpPr>
            <a:spLocks noGrp="1"/>
          </p:cNvSpPr>
          <p:nvPr>
            <p:ph type="ctrTitle"/>
          </p:nvPr>
        </p:nvSpPr>
        <p:spPr/>
        <p:txBody>
          <a:bodyPr>
            <a:normAutofit/>
          </a:bodyPr>
          <a:lstStyle/>
          <a:p>
            <a:r>
              <a:rPr lang="en-US" sz="6600" dirty="0">
                <a:latin typeface="Helvetica Neue Bold Condensed (Headings)"/>
              </a:rPr>
              <a:t>Demo</a:t>
            </a:r>
          </a:p>
        </p:txBody>
      </p:sp>
      <p:sp>
        <p:nvSpPr>
          <p:cNvPr id="3" name="ZoneTexte 2">
            <a:extLst>
              <a:ext uri="{FF2B5EF4-FFF2-40B4-BE49-F238E27FC236}">
                <a16:creationId xmlns:a16="http://schemas.microsoft.com/office/drawing/2014/main" id="{8E74C978-EB32-90C0-FD88-6D7C0FA068E5}"/>
              </a:ext>
            </a:extLst>
          </p:cNvPr>
          <p:cNvSpPr txBox="1"/>
          <p:nvPr/>
        </p:nvSpPr>
        <p:spPr>
          <a:xfrm>
            <a:off x="2825533" y="4135546"/>
            <a:ext cx="6716583"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MA" dirty="0">
                <a:hlinkClick r:id="rId2" tooltip="https://jnportfolio1.netlify.app/"/>
              </a:rPr>
              <a:t>https://jnportfolio1.netlify.app/</a:t>
            </a:r>
            <a:endParaRPr kumimoji="0" lang="fr-FR" sz="4200" b="0" i="0" u="none" strike="noStrike" cap="none" spc="0" normalizeH="0" baseline="0" dirty="0">
              <a:ln>
                <a:noFill/>
              </a:ln>
              <a:solidFill>
                <a:srgbClr val="535353"/>
              </a:solidFill>
              <a:effectLst/>
              <a:uFillTx/>
              <a:latin typeface="+mn-lt"/>
              <a:ea typeface="+mn-ea"/>
              <a:cs typeface="+mn-cs"/>
              <a:sym typeface="Helvetica Neue Bold Condensed"/>
            </a:endParaRPr>
          </a:p>
        </p:txBody>
      </p:sp>
    </p:spTree>
    <p:extLst>
      <p:ext uri="{BB962C8B-B14F-4D97-AF65-F5344CB8AC3E}">
        <p14:creationId xmlns:p14="http://schemas.microsoft.com/office/powerpoint/2010/main" val="10037706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E58F-DA6A-63A5-25C9-912B63F69BB1}"/>
              </a:ext>
            </a:extLst>
          </p:cNvPr>
          <p:cNvSpPr>
            <a:spLocks noGrp="1"/>
          </p:cNvSpPr>
          <p:nvPr>
            <p:ph type="title"/>
          </p:nvPr>
        </p:nvSpPr>
        <p:spPr/>
        <p:txBody>
          <a:bodyPr/>
          <a:lstStyle/>
          <a:p>
            <a:r>
              <a:rPr lang="en-US" dirty="0"/>
              <a:t>HTML</a:t>
            </a:r>
          </a:p>
        </p:txBody>
      </p:sp>
      <p:sp>
        <p:nvSpPr>
          <p:cNvPr id="4" name="Slide Number Placeholder 3">
            <a:extLst>
              <a:ext uri="{FF2B5EF4-FFF2-40B4-BE49-F238E27FC236}">
                <a16:creationId xmlns:a16="http://schemas.microsoft.com/office/drawing/2014/main" id="{DC701122-62EB-1AA3-CD13-18701454D8C6}"/>
              </a:ext>
            </a:extLst>
          </p:cNvPr>
          <p:cNvSpPr>
            <a:spLocks noGrp="1"/>
          </p:cNvSpPr>
          <p:nvPr>
            <p:ph type="sldNum" sz="quarter" idx="2"/>
          </p:nvPr>
        </p:nvSpPr>
        <p:spPr/>
        <p:txBody>
          <a:bodyPr>
            <a:normAutofit fontScale="92500" lnSpcReduction="20000"/>
          </a:bodyPr>
          <a:lstStyle/>
          <a:p>
            <a:fld id="{A4F2D3C7-9D4D-4113-9BEF-E351013D10E8}" type="slidenum">
              <a:rPr lang="en-US" smtClean="0"/>
              <a:t>16</a:t>
            </a:fld>
            <a:endParaRPr lang="en-US"/>
          </a:p>
        </p:txBody>
      </p:sp>
      <p:pic>
        <p:nvPicPr>
          <p:cNvPr id="1026" name="Picture 2" descr="HTML Tag Structure Image">
            <a:extLst>
              <a:ext uri="{FF2B5EF4-FFF2-40B4-BE49-F238E27FC236}">
                <a16:creationId xmlns:a16="http://schemas.microsoft.com/office/drawing/2014/main" id="{7715864E-3D4A-7B01-F935-6A46357FD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204" y="1893094"/>
            <a:ext cx="4518421" cy="4107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A34076-6675-8702-E1C4-8CBBB304952F}"/>
              </a:ext>
            </a:extLst>
          </p:cNvPr>
          <p:cNvSpPr txBox="1"/>
          <p:nvPr/>
        </p:nvSpPr>
        <p:spPr>
          <a:xfrm>
            <a:off x="9103374" y="6065173"/>
            <a:ext cx="75180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535353"/>
                </a:solidFill>
                <a:effectLst/>
                <a:uFillTx/>
                <a:latin typeface="+mn-lt"/>
                <a:ea typeface="+mn-ea"/>
                <a:cs typeface="+mn-cs"/>
                <a:sym typeface="Helvetica Neue Bold Condensed"/>
                <a:hlinkClick r:id="rId3"/>
              </a:rPr>
              <a:t>Source</a:t>
            </a:r>
            <a:endParaRPr kumimoji="0" lang="en-US" sz="1600" b="0" i="0" u="none" strike="noStrike" cap="none" spc="0" normalizeH="0" baseline="0" dirty="0">
              <a:ln>
                <a:noFill/>
              </a:ln>
              <a:solidFill>
                <a:srgbClr val="535353"/>
              </a:solidFill>
              <a:effectLst/>
              <a:uFillTx/>
              <a:latin typeface="+mn-lt"/>
              <a:ea typeface="+mn-ea"/>
              <a:cs typeface="+mn-cs"/>
              <a:sym typeface="Helvetica Neue Bold Condensed"/>
            </a:endParaRPr>
          </a:p>
        </p:txBody>
      </p:sp>
      <p:cxnSp>
        <p:nvCxnSpPr>
          <p:cNvPr id="7" name="Straight Arrow Connector 6">
            <a:extLst>
              <a:ext uri="{FF2B5EF4-FFF2-40B4-BE49-F238E27FC236}">
                <a16:creationId xmlns:a16="http://schemas.microsoft.com/office/drawing/2014/main" id="{DBDCE023-B4EB-4743-3737-3895A51703B9}"/>
              </a:ext>
            </a:extLst>
          </p:cNvPr>
          <p:cNvCxnSpPr>
            <a:cxnSpLocks/>
          </p:cNvCxnSpPr>
          <p:nvPr/>
        </p:nvCxnSpPr>
        <p:spPr>
          <a:xfrm flipH="1">
            <a:off x="6390640" y="2072640"/>
            <a:ext cx="949564" cy="0"/>
          </a:xfrm>
          <a:prstGeom prst="straightConnector1">
            <a:avLst/>
          </a:prstGeom>
          <a:noFill/>
          <a:ln w="25400" cap="flat">
            <a:solidFill>
              <a:srgbClr val="B3BCC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426E3C00-1319-EDC0-A0E9-8C9E6D2CE71E}"/>
              </a:ext>
            </a:extLst>
          </p:cNvPr>
          <p:cNvSpPr txBox="1"/>
          <p:nvPr/>
        </p:nvSpPr>
        <p:spPr>
          <a:xfrm>
            <a:off x="1830868" y="1836677"/>
            <a:ext cx="35827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400"/>
              <a:t>Déclare le type de document</a:t>
            </a:r>
            <a:endParaRPr kumimoji="0" lang="en-US" sz="2400" b="0" i="0" u="none" strike="noStrike" cap="none" spc="0" normalizeH="0" baseline="0" dirty="0">
              <a:ln>
                <a:noFill/>
              </a:ln>
              <a:solidFill>
                <a:srgbClr val="535353"/>
              </a:solidFill>
              <a:effectLst/>
              <a:uFillTx/>
              <a:latin typeface="+mn-lt"/>
              <a:ea typeface="+mn-ea"/>
              <a:cs typeface="+mn-cs"/>
              <a:sym typeface="Helvetica Neue Bold Condensed"/>
            </a:endParaRPr>
          </a:p>
        </p:txBody>
      </p:sp>
      <p:sp>
        <p:nvSpPr>
          <p:cNvPr id="9" name="TextBox 8">
            <a:extLst>
              <a:ext uri="{FF2B5EF4-FFF2-40B4-BE49-F238E27FC236}">
                <a16:creationId xmlns:a16="http://schemas.microsoft.com/office/drawing/2014/main" id="{A3BCDFAE-1E5B-2ED5-31D0-4251DA2BD769}"/>
              </a:ext>
            </a:extLst>
          </p:cNvPr>
          <p:cNvSpPr txBox="1"/>
          <p:nvPr/>
        </p:nvSpPr>
        <p:spPr>
          <a:xfrm>
            <a:off x="2028160" y="2313637"/>
            <a:ext cx="362599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400"/>
              <a:t>Encapsule tout le code HTML</a:t>
            </a:r>
            <a:endParaRPr kumimoji="0" lang="en-US" sz="2400" b="0" i="0" u="none" strike="noStrike" cap="none" spc="0" normalizeH="0" baseline="0" dirty="0">
              <a:ln>
                <a:noFill/>
              </a:ln>
              <a:solidFill>
                <a:srgbClr val="535353"/>
              </a:solidFill>
              <a:effectLst/>
              <a:uFillTx/>
              <a:latin typeface="+mn-lt"/>
              <a:ea typeface="+mn-ea"/>
              <a:cs typeface="+mn-cs"/>
              <a:sym typeface="Helvetica Neue Bold Condensed"/>
            </a:endParaRPr>
          </a:p>
        </p:txBody>
      </p:sp>
      <p:cxnSp>
        <p:nvCxnSpPr>
          <p:cNvPr id="10" name="Straight Arrow Connector 9">
            <a:extLst>
              <a:ext uri="{FF2B5EF4-FFF2-40B4-BE49-F238E27FC236}">
                <a16:creationId xmlns:a16="http://schemas.microsoft.com/office/drawing/2014/main" id="{2B0FBFE0-3D19-2A30-1911-60147ACF0B50}"/>
              </a:ext>
            </a:extLst>
          </p:cNvPr>
          <p:cNvCxnSpPr>
            <a:cxnSpLocks/>
          </p:cNvCxnSpPr>
          <p:nvPr/>
        </p:nvCxnSpPr>
        <p:spPr>
          <a:xfrm flipH="1">
            <a:off x="6390640" y="2524838"/>
            <a:ext cx="949564" cy="0"/>
          </a:xfrm>
          <a:prstGeom prst="straightConnector1">
            <a:avLst/>
          </a:prstGeom>
          <a:noFill/>
          <a:ln w="25400" cap="flat">
            <a:solidFill>
              <a:srgbClr val="6271B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9438794E-9E4A-6318-6E69-BB5F5B916B2F}"/>
              </a:ext>
            </a:extLst>
          </p:cNvPr>
          <p:cNvSpPr txBox="1"/>
          <p:nvPr/>
        </p:nvSpPr>
        <p:spPr>
          <a:xfrm>
            <a:off x="1317339" y="2861805"/>
            <a:ext cx="477270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 dirty="0" err="1"/>
              <a:t>Contient</a:t>
            </a:r>
            <a:r>
              <a:rPr lang="en-US" sz="2400" dirty="0"/>
              <a:t> des </a:t>
            </a:r>
            <a:r>
              <a:rPr lang="en-US" sz="2400" dirty="0" err="1"/>
              <a:t>métadonnées</a:t>
            </a:r>
            <a:r>
              <a:rPr lang="en-US" sz="2400" dirty="0"/>
              <a:t> </a:t>
            </a:r>
            <a:r>
              <a:rPr lang="en-US" sz="2400" dirty="0" err="1"/>
              <a:t>telles</a:t>
            </a:r>
            <a:r>
              <a:rPr lang="en-US" sz="2400" dirty="0"/>
              <a:t> que le </a:t>
            </a:r>
            <a:r>
              <a:rPr lang="en-US" sz="2400" dirty="0" err="1"/>
              <a:t>titre</a:t>
            </a:r>
            <a:r>
              <a:rPr lang="en-US" sz="2400" dirty="0"/>
              <a:t> de la page, le lien </a:t>
            </a:r>
            <a:r>
              <a:rPr lang="en-US" sz="2400" dirty="0" err="1"/>
              <a:t>vers</a:t>
            </a:r>
            <a:r>
              <a:rPr lang="en-US" sz="2400" dirty="0"/>
              <a:t> les </a:t>
            </a:r>
            <a:r>
              <a:rPr lang="en-US" sz="2400" dirty="0" err="1"/>
              <a:t>feuilles</a:t>
            </a:r>
            <a:r>
              <a:rPr lang="en-US" sz="2400" dirty="0"/>
              <a:t> de style, etc.</a:t>
            </a:r>
          </a:p>
        </p:txBody>
      </p:sp>
      <p:cxnSp>
        <p:nvCxnSpPr>
          <p:cNvPr id="13" name="Straight Arrow Connector 12">
            <a:extLst>
              <a:ext uri="{FF2B5EF4-FFF2-40B4-BE49-F238E27FC236}">
                <a16:creationId xmlns:a16="http://schemas.microsoft.com/office/drawing/2014/main" id="{CD048F8C-840A-EF45-7AFD-D4507043469D}"/>
              </a:ext>
            </a:extLst>
          </p:cNvPr>
          <p:cNvCxnSpPr>
            <a:cxnSpLocks/>
          </p:cNvCxnSpPr>
          <p:nvPr/>
        </p:nvCxnSpPr>
        <p:spPr>
          <a:xfrm flipH="1">
            <a:off x="6390640" y="3115941"/>
            <a:ext cx="1473200" cy="0"/>
          </a:xfrm>
          <a:prstGeom prst="straightConnector1">
            <a:avLst/>
          </a:prstGeom>
          <a:noFill/>
          <a:ln w="25400" cap="flat">
            <a:solidFill>
              <a:srgbClr val="799ABC"/>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E816918C-86A1-2999-BD3E-0D24FDBEED11}"/>
              </a:ext>
            </a:extLst>
          </p:cNvPr>
          <p:cNvSpPr txBox="1"/>
          <p:nvPr/>
        </p:nvSpPr>
        <p:spPr>
          <a:xfrm>
            <a:off x="1270825" y="3934876"/>
            <a:ext cx="511981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400" dirty="0"/>
              <a:t>Le </a:t>
            </a:r>
            <a:r>
              <a:rPr lang="en-US" sz="2400" dirty="0" err="1"/>
              <a:t>contenu</a:t>
            </a:r>
            <a:r>
              <a:rPr lang="en-US" sz="2400" dirty="0"/>
              <a:t> de la page visible par </a:t>
            </a:r>
            <a:r>
              <a:rPr lang="en-US" sz="2400" dirty="0" err="1"/>
              <a:t>l’utilisateur</a:t>
            </a:r>
            <a:r>
              <a:rPr lang="en-US" sz="2400" dirty="0"/>
              <a:t>. </a:t>
            </a:r>
            <a:r>
              <a:rPr lang="en-US" sz="2400" dirty="0" err="1"/>
              <a:t>Cela</a:t>
            </a:r>
            <a:r>
              <a:rPr lang="en-US" sz="2400" dirty="0"/>
              <a:t> </a:t>
            </a:r>
            <a:r>
              <a:rPr lang="en-US" sz="2400" dirty="0" err="1"/>
              <a:t>inclut</a:t>
            </a:r>
            <a:r>
              <a:rPr lang="en-US" sz="2400" dirty="0"/>
              <a:t> le </a:t>
            </a:r>
            <a:r>
              <a:rPr lang="en-US" sz="2400" dirty="0" err="1"/>
              <a:t>texte</a:t>
            </a:r>
            <a:r>
              <a:rPr lang="en-US" sz="2400" dirty="0"/>
              <a:t>, les images, les </a:t>
            </a:r>
            <a:r>
              <a:rPr lang="en-US" sz="2400" dirty="0" err="1"/>
              <a:t>formulaires</a:t>
            </a:r>
            <a:r>
              <a:rPr lang="en-US" sz="2400" dirty="0"/>
              <a:t>, etc.</a:t>
            </a:r>
          </a:p>
        </p:txBody>
      </p:sp>
      <p:cxnSp>
        <p:nvCxnSpPr>
          <p:cNvPr id="15" name="Straight Arrow Connector 14">
            <a:extLst>
              <a:ext uri="{FF2B5EF4-FFF2-40B4-BE49-F238E27FC236}">
                <a16:creationId xmlns:a16="http://schemas.microsoft.com/office/drawing/2014/main" id="{D56F0AA2-8B66-4146-F9FF-EAC7DE281639}"/>
              </a:ext>
            </a:extLst>
          </p:cNvPr>
          <p:cNvCxnSpPr>
            <a:cxnSpLocks/>
          </p:cNvCxnSpPr>
          <p:nvPr/>
        </p:nvCxnSpPr>
        <p:spPr>
          <a:xfrm flipH="1">
            <a:off x="6390640" y="4241872"/>
            <a:ext cx="1391920" cy="0"/>
          </a:xfrm>
          <a:prstGeom prst="straightConnector1">
            <a:avLst/>
          </a:prstGeom>
          <a:noFill/>
          <a:ln w="25400" cap="flat">
            <a:solidFill>
              <a:srgbClr val="CF4D6B"/>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986051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022B-5D01-5F92-138A-27D43550561C}"/>
              </a:ext>
            </a:extLst>
          </p:cNvPr>
          <p:cNvSpPr>
            <a:spLocks noGrp="1"/>
          </p:cNvSpPr>
          <p:nvPr>
            <p:ph type="title"/>
          </p:nvPr>
        </p:nvSpPr>
        <p:spPr/>
        <p:txBody>
          <a:bodyPr/>
          <a:lstStyle/>
          <a:p>
            <a:r>
              <a:rPr lang="en-US" dirty="0"/>
              <a:t>Bootstrap</a:t>
            </a:r>
          </a:p>
        </p:txBody>
      </p:sp>
      <p:sp>
        <p:nvSpPr>
          <p:cNvPr id="3" name="Text Placeholder 2">
            <a:extLst>
              <a:ext uri="{FF2B5EF4-FFF2-40B4-BE49-F238E27FC236}">
                <a16:creationId xmlns:a16="http://schemas.microsoft.com/office/drawing/2014/main" id="{DFD824B0-1F22-5561-028D-DA1E2007E3DF}"/>
              </a:ext>
            </a:extLst>
          </p:cNvPr>
          <p:cNvSpPr>
            <a:spLocks noGrp="1"/>
          </p:cNvSpPr>
          <p:nvPr>
            <p:ph type="body" idx="1"/>
          </p:nvPr>
        </p:nvSpPr>
        <p:spPr>
          <a:xfrm>
            <a:off x="333375" y="1793676"/>
            <a:ext cx="6423805" cy="4511873"/>
          </a:xfrm>
        </p:spPr>
        <p:txBody>
          <a:bodyPr>
            <a:normAutofit lnSpcReduction="10000"/>
          </a:bodyPr>
          <a:lstStyle/>
          <a:p>
            <a:pPr algn="just"/>
            <a:r>
              <a:rPr lang="en-US"/>
              <a:t>Bootstrap est un framework CSS largement utilisé qui fournit une collection de fichiers CSS et JavaScript qui aident les développeurs à créer des sites Web visuellement attrayants.
Bootstrap propose une bibliothèque de composants d’interface utilisateur préconçus. Ces composants incluent des boutons, des formulaires, des menus de navigation, des cartes, des modaux, des carrousels, etc.</a:t>
            </a:r>
            <a:endParaRPr lang="en-US" dirty="0"/>
          </a:p>
        </p:txBody>
      </p:sp>
      <p:sp>
        <p:nvSpPr>
          <p:cNvPr id="4" name="Slide Number Placeholder 3">
            <a:extLst>
              <a:ext uri="{FF2B5EF4-FFF2-40B4-BE49-F238E27FC236}">
                <a16:creationId xmlns:a16="http://schemas.microsoft.com/office/drawing/2014/main" id="{E7247E27-82D7-D3FE-0B12-5FF9FDB8E794}"/>
              </a:ext>
            </a:extLst>
          </p:cNvPr>
          <p:cNvSpPr>
            <a:spLocks noGrp="1"/>
          </p:cNvSpPr>
          <p:nvPr>
            <p:ph type="sldNum" sz="quarter" idx="2"/>
          </p:nvPr>
        </p:nvSpPr>
        <p:spPr/>
        <p:txBody>
          <a:bodyPr>
            <a:normAutofit fontScale="92500" lnSpcReduction="20000"/>
          </a:bodyPr>
          <a:lstStyle/>
          <a:p>
            <a:fld id="{A4F2D3C7-9D4D-4113-9BEF-E351013D10E8}" type="slidenum">
              <a:rPr lang="en-US" smtClean="0"/>
              <a:t>17</a:t>
            </a:fld>
            <a:endParaRPr lang="en-US"/>
          </a:p>
        </p:txBody>
      </p:sp>
      <p:pic>
        <p:nvPicPr>
          <p:cNvPr id="3074" name="Picture 2" descr="The Relationship Between HTML, CSS and JavaScript Explained by Building A  City – CodeAnalogies Blog">
            <a:extLst>
              <a:ext uri="{FF2B5EF4-FFF2-40B4-BE49-F238E27FC236}">
                <a16:creationId xmlns:a16="http://schemas.microsoft.com/office/drawing/2014/main" id="{9DF5C4F0-2D7B-87C4-14DE-6E4F33AF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1793677"/>
            <a:ext cx="5101445" cy="2835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DA79C1-B963-CD72-2000-A4FFAFE4AB3B}"/>
              </a:ext>
            </a:extLst>
          </p:cNvPr>
          <p:cNvSpPr txBox="1"/>
          <p:nvPr/>
        </p:nvSpPr>
        <p:spPr>
          <a:xfrm>
            <a:off x="9166167" y="4978616"/>
            <a:ext cx="75180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600" dirty="0">
                <a:hlinkClick r:id="rId4"/>
              </a:rPr>
              <a:t>S</a:t>
            </a:r>
            <a:r>
              <a:rPr kumimoji="0" lang="en-US" sz="1600" b="0" i="0" u="none" strike="noStrike" cap="none" spc="0" normalizeH="0" baseline="0" dirty="0">
                <a:ln>
                  <a:noFill/>
                </a:ln>
                <a:solidFill>
                  <a:srgbClr val="535353"/>
                </a:solidFill>
                <a:effectLst/>
                <a:uFillTx/>
                <a:latin typeface="+mn-lt"/>
                <a:ea typeface="+mn-ea"/>
                <a:cs typeface="+mn-cs"/>
                <a:sym typeface="Helvetica Neue Bold Condensed"/>
                <a:hlinkClick r:id="rId4"/>
              </a:rPr>
              <a:t>ource</a:t>
            </a:r>
            <a:endParaRPr kumimoji="0" lang="en-US" sz="1600" b="0" i="0" u="none" strike="noStrike" cap="none" spc="0" normalizeH="0" baseline="0" dirty="0">
              <a:ln>
                <a:noFill/>
              </a:ln>
              <a:solidFill>
                <a:srgbClr val="535353"/>
              </a:solidFill>
              <a:effectLst/>
              <a:uFillTx/>
              <a:latin typeface="+mn-lt"/>
              <a:ea typeface="+mn-ea"/>
              <a:cs typeface="+mn-cs"/>
              <a:sym typeface="Helvetica Neue Bold Condensed"/>
            </a:endParaRPr>
          </a:p>
        </p:txBody>
      </p:sp>
    </p:spTree>
    <p:extLst>
      <p:ext uri="{BB962C8B-B14F-4D97-AF65-F5344CB8AC3E}">
        <p14:creationId xmlns:p14="http://schemas.microsoft.com/office/powerpoint/2010/main" val="6822391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569F-5213-51C9-147F-90E265BE90D5}"/>
              </a:ext>
            </a:extLst>
          </p:cNvPr>
          <p:cNvSpPr>
            <a:spLocks noGrp="1"/>
          </p:cNvSpPr>
          <p:nvPr>
            <p:ph type="title"/>
          </p:nvPr>
        </p:nvSpPr>
        <p:spPr/>
        <p:txBody>
          <a:bodyPr/>
          <a:lstStyle/>
          <a:p>
            <a:r>
              <a:rPr lang="en-US"/>
              <a:t>Système de grille</a:t>
            </a:r>
            <a:endParaRPr lang="en-US" dirty="0"/>
          </a:p>
        </p:txBody>
      </p:sp>
      <p:sp>
        <p:nvSpPr>
          <p:cNvPr id="4" name="Slide Number Placeholder 3">
            <a:extLst>
              <a:ext uri="{FF2B5EF4-FFF2-40B4-BE49-F238E27FC236}">
                <a16:creationId xmlns:a16="http://schemas.microsoft.com/office/drawing/2014/main" id="{1991699C-2D9D-5BEB-2780-2B1610DB28AC}"/>
              </a:ext>
            </a:extLst>
          </p:cNvPr>
          <p:cNvSpPr>
            <a:spLocks noGrp="1"/>
          </p:cNvSpPr>
          <p:nvPr>
            <p:ph type="sldNum" sz="quarter" idx="2"/>
          </p:nvPr>
        </p:nvSpPr>
        <p:spPr/>
        <p:txBody>
          <a:bodyPr>
            <a:normAutofit fontScale="92500" lnSpcReduction="20000"/>
          </a:bodyPr>
          <a:lstStyle/>
          <a:p>
            <a:fld id="{A4F2D3C7-9D4D-4113-9BEF-E351013D10E8}" type="slidenum">
              <a:rPr lang="en-US" smtClean="0"/>
              <a:t>18</a:t>
            </a:fld>
            <a:endParaRPr lang="en-US"/>
          </a:p>
        </p:txBody>
      </p:sp>
      <p:pic>
        <p:nvPicPr>
          <p:cNvPr id="2050" name="Picture 2" descr="Bootstrap 4: Grid system. What is a Grid System? | by aliciachao | dev blog  | Medium">
            <a:extLst>
              <a:ext uri="{FF2B5EF4-FFF2-40B4-BE49-F238E27FC236}">
                <a16:creationId xmlns:a16="http://schemas.microsoft.com/office/drawing/2014/main" id="{8BE4D07C-49C3-38AB-644C-D30671F03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056" y="2012228"/>
            <a:ext cx="10703481" cy="2833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A9ADEE-B923-C297-A275-BE1633F1096A}"/>
              </a:ext>
            </a:extLst>
          </p:cNvPr>
          <p:cNvSpPr txBox="1"/>
          <p:nvPr/>
        </p:nvSpPr>
        <p:spPr>
          <a:xfrm>
            <a:off x="10695975" y="5108370"/>
            <a:ext cx="833562"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535353"/>
                </a:solidFill>
                <a:effectLst/>
                <a:uFillTx/>
                <a:latin typeface="+mn-lt"/>
                <a:ea typeface="+mn-ea"/>
                <a:cs typeface="+mn-cs"/>
                <a:sym typeface="Helvetica Neue Bold Condensed"/>
                <a:hlinkClick r:id="rId3"/>
              </a:rPr>
              <a:t>Source</a:t>
            </a:r>
            <a:endParaRPr kumimoji="0" lang="en-US" sz="1800" b="0" i="0" u="none" strike="noStrike" cap="none" spc="0" normalizeH="0" baseline="0" dirty="0">
              <a:ln>
                <a:noFill/>
              </a:ln>
              <a:solidFill>
                <a:srgbClr val="535353"/>
              </a:solidFill>
              <a:effectLst/>
              <a:uFillTx/>
              <a:latin typeface="+mn-lt"/>
              <a:ea typeface="+mn-ea"/>
              <a:cs typeface="+mn-cs"/>
              <a:sym typeface="Helvetica Neue Bold Condensed"/>
            </a:endParaRPr>
          </a:p>
        </p:txBody>
      </p:sp>
    </p:spTree>
    <p:extLst>
      <p:ext uri="{BB962C8B-B14F-4D97-AF65-F5344CB8AC3E}">
        <p14:creationId xmlns:p14="http://schemas.microsoft.com/office/powerpoint/2010/main" val="34275751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F78F5-1F0B-91B2-483E-459DF16EE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33523-F32C-1B79-FB38-46C195341EE1}"/>
              </a:ext>
            </a:extLst>
          </p:cNvPr>
          <p:cNvSpPr>
            <a:spLocks noGrp="1"/>
          </p:cNvSpPr>
          <p:nvPr>
            <p:ph type="ctrTitle"/>
          </p:nvPr>
        </p:nvSpPr>
        <p:spPr/>
        <p:txBody>
          <a:bodyPr>
            <a:normAutofit/>
          </a:bodyPr>
          <a:lstStyle/>
          <a:p>
            <a:r>
              <a:rPr lang="en-US" sz="6600" dirty="0">
                <a:latin typeface="Helvetica Neue Bold Condensed (Headings)"/>
              </a:rPr>
              <a:t>CODE</a:t>
            </a:r>
          </a:p>
        </p:txBody>
      </p:sp>
    </p:spTree>
    <p:extLst>
      <p:ext uri="{BB962C8B-B14F-4D97-AF65-F5344CB8AC3E}">
        <p14:creationId xmlns:p14="http://schemas.microsoft.com/office/powerpoint/2010/main" val="38069347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F532-4816-0913-AEF5-C0E8FC92678F}"/>
              </a:ext>
            </a:extLst>
          </p:cNvPr>
          <p:cNvSpPr>
            <a:spLocks noGrp="1"/>
          </p:cNvSpPr>
          <p:nvPr>
            <p:ph type="title"/>
          </p:nvPr>
        </p:nvSpPr>
        <p:spPr/>
        <p:txBody>
          <a:bodyPr/>
          <a:lstStyle/>
          <a:p>
            <a:r>
              <a:rPr lang="fr-MA" b="1" dirty="0">
                <a:solidFill>
                  <a:srgbClr val="FF0000"/>
                </a:solidFill>
              </a:rPr>
              <a:t>À propos de moi</a:t>
            </a:r>
            <a:endParaRPr lang="fr-MA" dirty="0">
              <a:solidFill>
                <a:srgbClr val="FF0000"/>
              </a:solidFill>
            </a:endParaRPr>
          </a:p>
        </p:txBody>
      </p:sp>
      <p:sp>
        <p:nvSpPr>
          <p:cNvPr id="3" name="Text Placeholder 2">
            <a:extLst>
              <a:ext uri="{FF2B5EF4-FFF2-40B4-BE49-F238E27FC236}">
                <a16:creationId xmlns:a16="http://schemas.microsoft.com/office/drawing/2014/main" id="{19F2BEDE-30F6-EB13-144E-27C8CC95AA94}"/>
              </a:ext>
            </a:extLst>
          </p:cNvPr>
          <p:cNvSpPr>
            <a:spLocks noGrp="1"/>
          </p:cNvSpPr>
          <p:nvPr>
            <p:ph type="body" idx="1"/>
          </p:nvPr>
        </p:nvSpPr>
        <p:spPr>
          <a:xfrm>
            <a:off x="333375" y="1893094"/>
            <a:ext cx="11525250" cy="4107656"/>
          </a:xfrm>
        </p:spPr>
        <p:txBody>
          <a:bodyPr>
            <a:normAutofit lnSpcReduction="10000"/>
          </a:bodyPr>
          <a:lstStyle/>
          <a:p>
            <a:pPr marL="0" indent="0" algn="ctr">
              <a:buNone/>
            </a:pPr>
            <a:r>
              <a:rPr lang="fr-MA" sz="4000" dirty="0"/>
              <a:t>Mohamed Oussama El Malki</a:t>
            </a:r>
          </a:p>
          <a:p>
            <a:pPr marL="0" indent="0" algn="ctr">
              <a:buNone/>
            </a:pPr>
            <a:br>
              <a:rPr lang="fr-MA" sz="4000" dirty="0"/>
            </a:br>
            <a:r>
              <a:rPr lang="fr-MA" sz="4000" dirty="0"/>
              <a:t>Étudiant en génie logiciel à l’Université d’Ottawa</a:t>
            </a:r>
          </a:p>
          <a:p>
            <a:pPr marL="0" indent="0" algn="ctr">
              <a:buNone/>
            </a:pPr>
            <a:br>
              <a:rPr lang="fr-MA" sz="4000" dirty="0"/>
            </a:br>
            <a:r>
              <a:rPr lang="fr-MA" sz="4000" dirty="0"/>
              <a:t>Tutoriel SEG3525-Z03 : Lundi de 16 h 00 à 17 h 20</a:t>
            </a:r>
            <a:br>
              <a:rPr lang="fr-MA" sz="4000" dirty="0"/>
            </a:br>
            <a:r>
              <a:rPr lang="fr-MA" sz="4000" dirty="0"/>
              <a:t>Laboratoire SEG3525-Z02 : Lundi de 17 h 30 à 18 h 50</a:t>
            </a:r>
            <a:endParaRPr lang="en-US" sz="4000" dirty="0"/>
          </a:p>
        </p:txBody>
      </p:sp>
      <p:sp>
        <p:nvSpPr>
          <p:cNvPr id="4" name="Slide Number Placeholder 3">
            <a:extLst>
              <a:ext uri="{FF2B5EF4-FFF2-40B4-BE49-F238E27FC236}">
                <a16:creationId xmlns:a16="http://schemas.microsoft.com/office/drawing/2014/main" id="{0D397D21-B0CB-9862-9036-5E72C82B43CD}"/>
              </a:ext>
            </a:extLst>
          </p:cNvPr>
          <p:cNvSpPr>
            <a:spLocks noGrp="1"/>
          </p:cNvSpPr>
          <p:nvPr>
            <p:ph type="sldNum" sz="quarter" idx="2"/>
          </p:nvPr>
        </p:nvSpPr>
        <p:spPr/>
        <p:txBody>
          <a:bodyPr>
            <a:normAutofit fontScale="92500" lnSpcReduction="20000"/>
          </a:bodyPr>
          <a:lstStyle/>
          <a:p>
            <a:fld id="{A4F2D3C7-9D4D-4113-9BEF-E351013D10E8}" type="slidenum">
              <a:rPr lang="en-US" smtClean="0"/>
              <a:t>2</a:t>
            </a:fld>
            <a:endParaRPr lang="en-US"/>
          </a:p>
        </p:txBody>
      </p:sp>
    </p:spTree>
    <p:extLst>
      <p:ext uri="{BB962C8B-B14F-4D97-AF65-F5344CB8AC3E}">
        <p14:creationId xmlns:p14="http://schemas.microsoft.com/office/powerpoint/2010/main" val="400092610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CF2A-DEEA-F71D-4C5F-04923EBBAD3F}"/>
              </a:ext>
            </a:extLst>
          </p:cNvPr>
          <p:cNvSpPr>
            <a:spLocks noGrp="1"/>
          </p:cNvSpPr>
          <p:nvPr>
            <p:ph type="title"/>
          </p:nvPr>
        </p:nvSpPr>
        <p:spPr/>
        <p:txBody>
          <a:bodyPr/>
          <a:lstStyle/>
          <a:p>
            <a:r>
              <a:rPr lang="en-US"/>
              <a:t>Hébergement d’interface utilisateur</a:t>
            </a:r>
            <a:endParaRPr lang="en-US" dirty="0"/>
          </a:p>
        </p:txBody>
      </p:sp>
      <p:sp>
        <p:nvSpPr>
          <p:cNvPr id="3" name="Text Placeholder 2">
            <a:extLst>
              <a:ext uri="{FF2B5EF4-FFF2-40B4-BE49-F238E27FC236}">
                <a16:creationId xmlns:a16="http://schemas.microsoft.com/office/drawing/2014/main" id="{605630EC-2E65-AC2B-B740-5A7B88E5D69F}"/>
              </a:ext>
            </a:extLst>
          </p:cNvPr>
          <p:cNvSpPr>
            <a:spLocks noGrp="1"/>
          </p:cNvSpPr>
          <p:nvPr>
            <p:ph type="body" idx="1"/>
          </p:nvPr>
        </p:nvSpPr>
        <p:spPr/>
        <p:txBody>
          <a:bodyPr/>
          <a:lstStyle/>
          <a:p>
            <a:r>
              <a:rPr lang="en-US" dirty="0"/>
              <a:t>GitHub pages </a:t>
            </a:r>
            <a:r>
              <a:rPr lang="en-US" dirty="0">
                <a:hlinkClick r:id="rId2"/>
              </a:rPr>
              <a:t>https://pages.github.com/</a:t>
            </a:r>
            <a:endParaRPr lang="en-US" dirty="0"/>
          </a:p>
          <a:p>
            <a:r>
              <a:rPr lang="en-US" dirty="0"/>
              <a:t>Netlify </a:t>
            </a:r>
            <a:r>
              <a:rPr lang="en-US" dirty="0">
                <a:hlinkClick r:id="rId3"/>
              </a:rPr>
              <a:t>https://www.netlify.com/</a:t>
            </a:r>
            <a:endParaRPr lang="en-US" dirty="0"/>
          </a:p>
          <a:p>
            <a:r>
              <a:rPr lang="en-US" dirty="0" err="1"/>
              <a:t>Vercel</a:t>
            </a:r>
            <a:r>
              <a:rPr lang="en-US" dirty="0"/>
              <a:t> </a:t>
            </a:r>
            <a:r>
              <a:rPr lang="en-US" dirty="0">
                <a:hlinkClick r:id="rId4"/>
              </a:rPr>
              <a:t>https://vercel.com/</a:t>
            </a:r>
            <a:endParaRPr lang="en-US" dirty="0"/>
          </a:p>
          <a:p>
            <a:r>
              <a:rPr lang="en-US" dirty="0"/>
              <a:t>…</a:t>
            </a:r>
          </a:p>
        </p:txBody>
      </p:sp>
      <p:sp>
        <p:nvSpPr>
          <p:cNvPr id="4" name="Slide Number Placeholder 3">
            <a:extLst>
              <a:ext uri="{FF2B5EF4-FFF2-40B4-BE49-F238E27FC236}">
                <a16:creationId xmlns:a16="http://schemas.microsoft.com/office/drawing/2014/main" id="{63595D79-1C97-C966-B70B-6009042E1BB3}"/>
              </a:ext>
            </a:extLst>
          </p:cNvPr>
          <p:cNvSpPr>
            <a:spLocks noGrp="1"/>
          </p:cNvSpPr>
          <p:nvPr>
            <p:ph type="sldNum" sz="quarter" idx="2"/>
          </p:nvPr>
        </p:nvSpPr>
        <p:spPr/>
        <p:txBody>
          <a:bodyPr>
            <a:normAutofit fontScale="92500" lnSpcReduction="20000"/>
          </a:bodyPr>
          <a:lstStyle/>
          <a:p>
            <a:fld id="{A4F2D3C7-9D4D-4113-9BEF-E351013D10E8}" type="slidenum">
              <a:rPr lang="en-US" smtClean="0"/>
              <a:t>20</a:t>
            </a:fld>
            <a:endParaRPr lang="en-US"/>
          </a:p>
        </p:txBody>
      </p:sp>
    </p:spTree>
    <p:extLst>
      <p:ext uri="{BB962C8B-B14F-4D97-AF65-F5344CB8AC3E}">
        <p14:creationId xmlns:p14="http://schemas.microsoft.com/office/powerpoint/2010/main" val="4939337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9CC8-7662-D2B5-D29E-D3EFCC74C78A}"/>
              </a:ext>
            </a:extLst>
          </p:cNvPr>
          <p:cNvSpPr>
            <a:spLocks noGrp="1"/>
          </p:cNvSpPr>
          <p:nvPr>
            <p:ph type="title"/>
          </p:nvPr>
        </p:nvSpPr>
        <p:spPr>
          <a:xfrm>
            <a:off x="333375" y="178594"/>
            <a:ext cx="11525250" cy="1014102"/>
          </a:xfrm>
        </p:spPr>
        <p:txBody>
          <a:bodyPr>
            <a:noAutofit/>
          </a:bodyPr>
          <a:lstStyle/>
          <a:p>
            <a:r>
              <a:rPr lang="en-US" sz="4000"/>
              <a:t>Rapport du devoir 1</a:t>
            </a:r>
            <a:endParaRPr lang="en-US" sz="4000" dirty="0"/>
          </a:p>
        </p:txBody>
      </p:sp>
      <p:sp>
        <p:nvSpPr>
          <p:cNvPr id="3" name="Text Placeholder 2">
            <a:extLst>
              <a:ext uri="{FF2B5EF4-FFF2-40B4-BE49-F238E27FC236}">
                <a16:creationId xmlns:a16="http://schemas.microsoft.com/office/drawing/2014/main" id="{62BEEDBC-325F-894B-DE76-D41036C1FBDA}"/>
              </a:ext>
            </a:extLst>
          </p:cNvPr>
          <p:cNvSpPr>
            <a:spLocks noGrp="1"/>
          </p:cNvSpPr>
          <p:nvPr>
            <p:ph type="body" idx="1"/>
          </p:nvPr>
        </p:nvSpPr>
        <p:spPr>
          <a:xfrm>
            <a:off x="333375" y="1441174"/>
            <a:ext cx="11525250" cy="5416825"/>
          </a:xfrm>
        </p:spPr>
        <p:txBody>
          <a:bodyPr>
            <a:normAutofit fontScale="85000" lnSpcReduction="20000"/>
          </a:bodyPr>
          <a:lstStyle/>
          <a:p>
            <a:pPr marL="0" indent="0">
              <a:buNone/>
            </a:pPr>
            <a:r>
              <a:rPr lang="en-US" dirty="0"/>
              <a:t>1. Nom, </a:t>
            </a:r>
            <a:r>
              <a:rPr lang="en-US" dirty="0" err="1"/>
              <a:t>numéro</a:t>
            </a:r>
            <a:r>
              <a:rPr lang="en-US" dirty="0"/>
              <a:t> </a:t>
            </a:r>
            <a:r>
              <a:rPr lang="en-US" dirty="0" err="1"/>
              <a:t>d’étudiant</a:t>
            </a:r>
            <a:r>
              <a:rPr lang="en-US" dirty="0"/>
              <a:t>, </a:t>
            </a:r>
            <a:r>
              <a:rPr lang="en-US" dirty="0" err="1"/>
              <a:t>titre</a:t>
            </a:r>
            <a:r>
              <a:rPr lang="en-US" dirty="0"/>
              <a:t> du rapport.
2. </a:t>
            </a:r>
            <a:r>
              <a:rPr lang="en-US" dirty="0" err="1"/>
              <a:t>Votre</a:t>
            </a:r>
            <a:r>
              <a:rPr lang="en-US" dirty="0"/>
              <a:t> </a:t>
            </a:r>
            <a:r>
              <a:rPr lang="en-US" dirty="0" err="1"/>
              <a:t>expérience</a:t>
            </a:r>
            <a:r>
              <a:rPr lang="en-US" dirty="0"/>
              <a:t> </a:t>
            </a:r>
            <a:r>
              <a:rPr lang="en-US" dirty="0" err="1"/>
              <a:t>antérieure</a:t>
            </a:r>
            <a:r>
              <a:rPr lang="en-US" dirty="0"/>
              <a:t> dans le </a:t>
            </a:r>
            <a:r>
              <a:rPr lang="en-US" dirty="0" err="1"/>
              <a:t>développement</a:t>
            </a:r>
            <a:r>
              <a:rPr lang="en-US" dirty="0"/>
              <a:t> </a:t>
            </a:r>
            <a:r>
              <a:rPr lang="en-US" dirty="0" err="1"/>
              <a:t>d’interface</a:t>
            </a:r>
            <a:r>
              <a:rPr lang="en-US" dirty="0"/>
              <a:t> </a:t>
            </a:r>
            <a:r>
              <a:rPr lang="en-US" dirty="0" err="1"/>
              <a:t>utilisateur</a:t>
            </a:r>
            <a:r>
              <a:rPr lang="en-US" dirty="0"/>
              <a:t>
3. Sites </a:t>
            </a:r>
            <a:r>
              <a:rPr lang="en-US" dirty="0" err="1"/>
              <a:t>d’inspiration</a:t>
            </a:r>
            <a:r>
              <a:rPr lang="en-US" dirty="0"/>
              <a:t> (sites que </a:t>
            </a:r>
            <a:r>
              <a:rPr lang="en-US" dirty="0" err="1"/>
              <a:t>vous</a:t>
            </a:r>
            <a:r>
              <a:rPr lang="en-US" dirty="0"/>
              <a:t> </a:t>
            </a:r>
            <a:r>
              <a:rPr lang="en-US" dirty="0" err="1"/>
              <a:t>avez</a:t>
            </a:r>
            <a:r>
              <a:rPr lang="en-US" dirty="0"/>
              <a:t> </a:t>
            </a:r>
            <a:r>
              <a:rPr lang="en-US" dirty="0" err="1"/>
              <a:t>consultés</a:t>
            </a:r>
            <a:r>
              <a:rPr lang="en-US" dirty="0"/>
              <a:t> pour </a:t>
            </a:r>
            <a:r>
              <a:rPr lang="en-US" dirty="0" err="1"/>
              <a:t>vous</a:t>
            </a:r>
            <a:r>
              <a:rPr lang="en-US" dirty="0"/>
              <a:t> inspirer)
4. Un lien </a:t>
            </a:r>
            <a:r>
              <a:rPr lang="en-US" dirty="0" err="1"/>
              <a:t>vers</a:t>
            </a:r>
            <a:r>
              <a:rPr lang="en-US" dirty="0"/>
              <a:t> </a:t>
            </a:r>
            <a:r>
              <a:rPr lang="en-US" dirty="0" err="1"/>
              <a:t>votre</a:t>
            </a:r>
            <a:r>
              <a:rPr lang="en-US" dirty="0"/>
              <a:t> interface </a:t>
            </a:r>
            <a:r>
              <a:rPr lang="en-US" dirty="0" err="1"/>
              <a:t>utilisateur</a:t>
            </a:r>
            <a:r>
              <a:rPr lang="en-US" dirty="0"/>
              <a:t> (sur les pages </a:t>
            </a:r>
            <a:r>
              <a:rPr lang="en-US" dirty="0" err="1"/>
              <a:t>Github</a:t>
            </a:r>
            <a:r>
              <a:rPr lang="en-US" dirty="0"/>
              <a:t> </a:t>
            </a:r>
            <a:r>
              <a:rPr lang="en-US" dirty="0" err="1"/>
              <a:t>ou</a:t>
            </a:r>
            <a:r>
              <a:rPr lang="en-US" dirty="0"/>
              <a:t> un </a:t>
            </a:r>
            <a:r>
              <a:rPr lang="en-US" dirty="0" err="1"/>
              <a:t>autre</a:t>
            </a:r>
            <a:r>
              <a:rPr lang="en-US" dirty="0"/>
              <a:t> site </a:t>
            </a:r>
            <a:r>
              <a:rPr lang="en-US" dirty="0" err="1"/>
              <a:t>d’hébergement</a:t>
            </a:r>
            <a:r>
              <a:rPr lang="en-US" dirty="0"/>
              <a:t>).
5. Un lien </a:t>
            </a:r>
            <a:r>
              <a:rPr lang="en-US" dirty="0" err="1"/>
              <a:t>vers</a:t>
            </a:r>
            <a:r>
              <a:rPr lang="en-US" dirty="0"/>
              <a:t> </a:t>
            </a:r>
            <a:r>
              <a:rPr lang="en-US" dirty="0" err="1"/>
              <a:t>votre</a:t>
            </a:r>
            <a:r>
              <a:rPr lang="en-US" dirty="0"/>
              <a:t> code Bootstrap (sur </a:t>
            </a:r>
            <a:r>
              <a:rPr lang="en-US" dirty="0" err="1"/>
              <a:t>Github</a:t>
            </a:r>
            <a:r>
              <a:rPr lang="en-US" dirty="0"/>
              <a:t> </a:t>
            </a:r>
            <a:r>
              <a:rPr lang="en-US" dirty="0" err="1"/>
              <a:t>ou</a:t>
            </a:r>
            <a:r>
              <a:rPr lang="en-US" dirty="0"/>
              <a:t> tout </a:t>
            </a:r>
            <a:r>
              <a:rPr lang="en-US" dirty="0" err="1"/>
              <a:t>autre</a:t>
            </a:r>
            <a:r>
              <a:rPr lang="en-US" dirty="0"/>
              <a:t> site de </a:t>
            </a:r>
            <a:r>
              <a:rPr lang="en-US" dirty="0" err="1"/>
              <a:t>développement</a:t>
            </a:r>
            <a:r>
              <a:rPr lang="en-US" dirty="0"/>
              <a:t> accessible).
6. Une description de </a:t>
            </a:r>
            <a:r>
              <a:rPr lang="en-US" dirty="0" err="1"/>
              <a:t>vos</a:t>
            </a:r>
            <a:r>
              <a:rPr lang="en-US" dirty="0"/>
              <a:t> </a:t>
            </a:r>
            <a:r>
              <a:rPr lang="en-US" dirty="0" err="1"/>
              <a:t>choix</a:t>
            </a:r>
            <a:r>
              <a:rPr lang="en-US" dirty="0"/>
              <a:t> de design </a:t>
            </a:r>
            <a:r>
              <a:rPr lang="en-US" dirty="0" err="1"/>
              <a:t>en</a:t>
            </a:r>
            <a:r>
              <a:rPr lang="en-US" dirty="0"/>
              <a:t> lien avec la communication </a:t>
            </a:r>
            <a:r>
              <a:rPr lang="en-US" dirty="0" err="1"/>
              <a:t>visuelle</a:t>
            </a:r>
            <a:r>
              <a:rPr lang="en-US" dirty="0"/>
              <a:t> :
a. Couleurs
b. </a:t>
            </a:r>
            <a:r>
              <a:rPr lang="en-US" dirty="0" err="1"/>
              <a:t>Typographie</a:t>
            </a:r>
            <a:r>
              <a:rPr lang="en-US" dirty="0"/>
              <a:t>
c. Disposition de </a:t>
            </a:r>
            <a:r>
              <a:rPr lang="en-US" dirty="0" err="1"/>
              <a:t>l’écran</a:t>
            </a:r>
            <a:endParaRPr lang="en-US" dirty="0"/>
          </a:p>
        </p:txBody>
      </p:sp>
    </p:spTree>
    <p:extLst>
      <p:ext uri="{BB962C8B-B14F-4D97-AF65-F5344CB8AC3E}">
        <p14:creationId xmlns:p14="http://schemas.microsoft.com/office/powerpoint/2010/main" val="33165616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7B55-97FC-618D-E360-58327592240D}"/>
              </a:ext>
            </a:extLst>
          </p:cNvPr>
          <p:cNvSpPr>
            <a:spLocks noGrp="1"/>
          </p:cNvSpPr>
          <p:nvPr>
            <p:ph type="title"/>
          </p:nvPr>
        </p:nvSpPr>
        <p:spPr/>
        <p:txBody>
          <a:bodyPr/>
          <a:lstStyle/>
          <a:p>
            <a:r>
              <a:rPr lang="en-US"/>
              <a:t>Notes finales</a:t>
            </a:r>
            <a:endParaRPr lang="en-US" dirty="0"/>
          </a:p>
        </p:txBody>
      </p:sp>
      <p:sp>
        <p:nvSpPr>
          <p:cNvPr id="3" name="Text Placeholder 2">
            <a:extLst>
              <a:ext uri="{FF2B5EF4-FFF2-40B4-BE49-F238E27FC236}">
                <a16:creationId xmlns:a16="http://schemas.microsoft.com/office/drawing/2014/main" id="{ED3BC9B2-995F-E00B-3B91-0354D7FAC097}"/>
              </a:ext>
            </a:extLst>
          </p:cNvPr>
          <p:cNvSpPr>
            <a:spLocks noGrp="1"/>
          </p:cNvSpPr>
          <p:nvPr>
            <p:ph type="body" idx="1"/>
          </p:nvPr>
        </p:nvSpPr>
        <p:spPr>
          <a:xfrm>
            <a:off x="333375" y="2241352"/>
            <a:ext cx="11525250" cy="2952085"/>
          </a:xfrm>
        </p:spPr>
        <p:txBody>
          <a:bodyPr/>
          <a:lstStyle/>
          <a:p>
            <a:r>
              <a:rPr lang="en-US" dirty="0"/>
              <a:t>La date </a:t>
            </a:r>
            <a:r>
              <a:rPr lang="en-US" dirty="0" err="1"/>
              <a:t>limite</a:t>
            </a:r>
            <a:r>
              <a:rPr lang="en-US" dirty="0"/>
              <a:t> pour le devoir 1 </a:t>
            </a:r>
            <a:r>
              <a:rPr lang="en-US" dirty="0" err="1"/>
              <a:t>est</a:t>
            </a:r>
            <a:r>
              <a:rPr lang="en-US" dirty="0"/>
              <a:t> le 25 </a:t>
            </a:r>
            <a:r>
              <a:rPr lang="en-US" dirty="0" err="1"/>
              <a:t>mai</a:t>
            </a:r>
            <a:r>
              <a:rPr lang="en-US" dirty="0"/>
              <a:t>.
Pas de </a:t>
            </a:r>
            <a:r>
              <a:rPr lang="en-US" dirty="0" err="1"/>
              <a:t>tutoriels</a:t>
            </a:r>
            <a:r>
              <a:rPr lang="en-US" dirty="0"/>
              <a:t> le 19 </a:t>
            </a:r>
            <a:r>
              <a:rPr lang="en-US" dirty="0" err="1"/>
              <a:t>mai</a:t>
            </a:r>
            <a:r>
              <a:rPr lang="en-US" dirty="0"/>
              <a:t> (jour </a:t>
            </a:r>
            <a:r>
              <a:rPr lang="en-US" dirty="0" err="1"/>
              <a:t>férié</a:t>
            </a:r>
            <a:r>
              <a:rPr lang="en-US" dirty="0"/>
              <a:t>)</a:t>
            </a:r>
          </a:p>
        </p:txBody>
      </p:sp>
      <p:sp>
        <p:nvSpPr>
          <p:cNvPr id="4" name="Slide Number Placeholder 3">
            <a:extLst>
              <a:ext uri="{FF2B5EF4-FFF2-40B4-BE49-F238E27FC236}">
                <a16:creationId xmlns:a16="http://schemas.microsoft.com/office/drawing/2014/main" id="{8F5AB30A-F630-6308-8FC4-819770BD414B}"/>
              </a:ext>
            </a:extLst>
          </p:cNvPr>
          <p:cNvSpPr>
            <a:spLocks noGrp="1"/>
          </p:cNvSpPr>
          <p:nvPr>
            <p:ph type="sldNum" sz="quarter" idx="2"/>
          </p:nvPr>
        </p:nvSpPr>
        <p:spPr/>
        <p:txBody>
          <a:bodyPr>
            <a:normAutofit fontScale="92500" lnSpcReduction="20000"/>
          </a:bodyPr>
          <a:lstStyle/>
          <a:p>
            <a:fld id="{A4F2D3C7-9D4D-4113-9BEF-E351013D10E8}" type="slidenum">
              <a:rPr lang="en-US" smtClean="0"/>
              <a:t>22</a:t>
            </a:fld>
            <a:endParaRPr lang="en-US"/>
          </a:p>
        </p:txBody>
      </p:sp>
    </p:spTree>
    <p:extLst>
      <p:ext uri="{BB962C8B-B14F-4D97-AF65-F5344CB8AC3E}">
        <p14:creationId xmlns:p14="http://schemas.microsoft.com/office/powerpoint/2010/main" val="21521084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E9583E-DB63-02A8-BF37-CF04C022B9C4}"/>
              </a:ext>
            </a:extLst>
          </p:cNvPr>
          <p:cNvSpPr>
            <a:spLocks noGrp="1"/>
          </p:cNvSpPr>
          <p:nvPr>
            <p:ph type="title"/>
          </p:nvPr>
        </p:nvSpPr>
        <p:spPr/>
        <p:txBody>
          <a:bodyPr/>
          <a:lstStyle/>
          <a:p>
            <a:r>
              <a:rPr lang="fr-MA" b="1" dirty="0">
                <a:solidFill>
                  <a:srgbClr val="FF0000"/>
                </a:solidFill>
              </a:rPr>
              <a:t>Instructions générales</a:t>
            </a:r>
            <a:endParaRPr lang="fr-MA" dirty="0">
              <a:solidFill>
                <a:srgbClr val="FF0000"/>
              </a:solidFill>
            </a:endParaRPr>
          </a:p>
        </p:txBody>
      </p:sp>
      <p:sp>
        <p:nvSpPr>
          <p:cNvPr id="5" name="Text Placeholder 4">
            <a:extLst>
              <a:ext uri="{FF2B5EF4-FFF2-40B4-BE49-F238E27FC236}">
                <a16:creationId xmlns:a16="http://schemas.microsoft.com/office/drawing/2014/main" id="{74A4F36B-6B11-F89E-A5AA-84BF1ADD21B2}"/>
              </a:ext>
            </a:extLst>
          </p:cNvPr>
          <p:cNvSpPr>
            <a:spLocks noGrp="1"/>
          </p:cNvSpPr>
          <p:nvPr>
            <p:ph type="body" idx="1"/>
          </p:nvPr>
        </p:nvSpPr>
        <p:spPr/>
        <p:txBody>
          <a:bodyPr/>
          <a:lstStyle/>
          <a:p>
            <a:r>
              <a:rPr lang="fr-MA" dirty="0"/>
              <a:t>Pendant les séances de tutoriel, des informations générales sur chaque devoir seront fournies.</a:t>
            </a:r>
          </a:p>
          <a:p>
            <a:r>
              <a:rPr lang="fr-MA" dirty="0"/>
              <a:t>La présence n’est pas obligatoire. Vous êtes libres de partir quand vous le souhaitez.</a:t>
            </a:r>
          </a:p>
          <a:p>
            <a:r>
              <a:rPr lang="fr-MA" dirty="0"/>
              <a:t>Les séances seront enregistrées.</a:t>
            </a:r>
          </a:p>
          <a:p>
            <a:r>
              <a:rPr lang="fr-MA" dirty="0"/>
              <a:t>Les tutoriels ne servent </a:t>
            </a:r>
            <a:r>
              <a:rPr lang="fr-MA" b="1" dirty="0"/>
              <a:t>pas</a:t>
            </a:r>
            <a:r>
              <a:rPr lang="fr-MA" dirty="0"/>
              <a:t> à fournir de l’aide individuelle sur vos devoirs.</a:t>
            </a:r>
            <a:endParaRPr lang="en-US" dirty="0"/>
          </a:p>
        </p:txBody>
      </p:sp>
      <p:sp>
        <p:nvSpPr>
          <p:cNvPr id="6" name="Slide Number Placeholder 5">
            <a:extLst>
              <a:ext uri="{FF2B5EF4-FFF2-40B4-BE49-F238E27FC236}">
                <a16:creationId xmlns:a16="http://schemas.microsoft.com/office/drawing/2014/main" id="{65011200-BA55-C19C-6A3F-89146CC3FFA5}"/>
              </a:ext>
            </a:extLst>
          </p:cNvPr>
          <p:cNvSpPr>
            <a:spLocks noGrp="1"/>
          </p:cNvSpPr>
          <p:nvPr>
            <p:ph type="sldNum" sz="quarter" idx="2"/>
          </p:nvPr>
        </p:nvSpPr>
        <p:spPr/>
        <p:txBody>
          <a:bodyPr>
            <a:normAutofit fontScale="92500" lnSpcReduction="20000"/>
          </a:bodyPr>
          <a:lstStyle/>
          <a:p>
            <a:fld id="{A4F2D3C7-9D4D-4113-9BEF-E351013D10E8}" type="slidenum">
              <a:rPr lang="en-US" smtClean="0"/>
              <a:t>3</a:t>
            </a:fld>
            <a:endParaRPr lang="en-US"/>
          </a:p>
        </p:txBody>
      </p:sp>
    </p:spTree>
    <p:extLst>
      <p:ext uri="{BB962C8B-B14F-4D97-AF65-F5344CB8AC3E}">
        <p14:creationId xmlns:p14="http://schemas.microsoft.com/office/powerpoint/2010/main" val="33191221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2A343A-4A36-7C17-C081-E2BA6AC58150}"/>
              </a:ext>
            </a:extLst>
          </p:cNvPr>
          <p:cNvSpPr>
            <a:spLocks noGrp="1"/>
          </p:cNvSpPr>
          <p:nvPr>
            <p:ph type="body" idx="1"/>
          </p:nvPr>
        </p:nvSpPr>
        <p:spPr>
          <a:xfrm>
            <a:off x="327422" y="375193"/>
            <a:ext cx="11525250" cy="2197084"/>
          </a:xfrm>
        </p:spPr>
        <p:txBody>
          <a:bodyPr/>
          <a:lstStyle/>
          <a:p>
            <a:r>
              <a:rPr lang="en-US"/>
              <a:t>Les devoirs sont dus dimanche minuit. 
Toute affectation en retard est pénalisée de 20 % par jour.
Calendrier du tutoriel :</a:t>
            </a:r>
            <a:endParaRPr lang="en-US" dirty="0"/>
          </a:p>
        </p:txBody>
      </p:sp>
      <p:sp>
        <p:nvSpPr>
          <p:cNvPr id="4" name="Slide Number Placeholder 3">
            <a:extLst>
              <a:ext uri="{FF2B5EF4-FFF2-40B4-BE49-F238E27FC236}">
                <a16:creationId xmlns:a16="http://schemas.microsoft.com/office/drawing/2014/main" id="{81092AB8-9955-A9D7-1016-5DAD2D18AB5D}"/>
              </a:ext>
            </a:extLst>
          </p:cNvPr>
          <p:cNvSpPr>
            <a:spLocks noGrp="1"/>
          </p:cNvSpPr>
          <p:nvPr>
            <p:ph type="sldNum" sz="quarter" idx="2"/>
          </p:nvPr>
        </p:nvSpPr>
        <p:spPr/>
        <p:txBody>
          <a:bodyPr>
            <a:normAutofit fontScale="92500" lnSpcReduction="20000"/>
          </a:bodyPr>
          <a:lstStyle/>
          <a:p>
            <a:fld id="{A4F2D3C7-9D4D-4113-9BEF-E351013D10E8}" type="slidenum">
              <a:rPr lang="en-US" smtClean="0"/>
              <a:t>4</a:t>
            </a:fld>
            <a:endParaRPr lang="en-US"/>
          </a:p>
        </p:txBody>
      </p:sp>
      <p:pic>
        <p:nvPicPr>
          <p:cNvPr id="6" name="Picture 5">
            <a:extLst>
              <a:ext uri="{FF2B5EF4-FFF2-40B4-BE49-F238E27FC236}">
                <a16:creationId xmlns:a16="http://schemas.microsoft.com/office/drawing/2014/main" id="{CB3E2985-07BF-F2FE-F55C-BF8F1CF1EEE5}"/>
              </a:ext>
            </a:extLst>
          </p:cNvPr>
          <p:cNvPicPr>
            <a:picLocks noChangeAspect="1"/>
          </p:cNvPicPr>
          <p:nvPr/>
        </p:nvPicPr>
        <p:blipFill>
          <a:blip r:embed="rId2"/>
          <a:stretch>
            <a:fillRect/>
          </a:stretch>
        </p:blipFill>
        <p:spPr>
          <a:xfrm>
            <a:off x="1382141" y="2703973"/>
            <a:ext cx="9230876" cy="3937464"/>
          </a:xfrm>
          <a:prstGeom prst="rect">
            <a:avLst/>
          </a:prstGeom>
        </p:spPr>
      </p:pic>
    </p:spTree>
    <p:extLst>
      <p:ext uri="{BB962C8B-B14F-4D97-AF65-F5344CB8AC3E}">
        <p14:creationId xmlns:p14="http://schemas.microsoft.com/office/powerpoint/2010/main" val="27585357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709C-69CE-20AF-712F-398013B59074}"/>
              </a:ext>
            </a:extLst>
          </p:cNvPr>
          <p:cNvSpPr>
            <a:spLocks noGrp="1"/>
          </p:cNvSpPr>
          <p:nvPr>
            <p:ph type="title"/>
          </p:nvPr>
        </p:nvSpPr>
        <p:spPr/>
        <p:txBody>
          <a:bodyPr/>
          <a:lstStyle/>
          <a:p>
            <a:r>
              <a:rPr lang="en-US"/>
              <a:t>Labos et Forum Brightspace</a:t>
            </a:r>
            <a:endParaRPr lang="en-US" dirty="0"/>
          </a:p>
        </p:txBody>
      </p:sp>
      <p:pic>
        <p:nvPicPr>
          <p:cNvPr id="4" name="Image 3" descr="Une image contenant texte, capture d’écran, Police, nombre&#10;&#10;Description générée automatiquement">
            <a:extLst>
              <a:ext uri="{FF2B5EF4-FFF2-40B4-BE49-F238E27FC236}">
                <a16:creationId xmlns:a16="http://schemas.microsoft.com/office/drawing/2014/main" id="{6FF82A65-C3C8-0ABA-5BF2-DD58E22B8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21" y="1372818"/>
            <a:ext cx="4890780" cy="5485182"/>
          </a:xfrm>
          <a:prstGeom prst="rect">
            <a:avLst/>
          </a:prstGeom>
        </p:spPr>
      </p:pic>
      <p:pic>
        <p:nvPicPr>
          <p:cNvPr id="8" name="Image 7" descr="Une image contenant texte, capture d’écran, Police, nombre&#10;&#10;Description générée automatiquement">
            <a:extLst>
              <a:ext uri="{FF2B5EF4-FFF2-40B4-BE49-F238E27FC236}">
                <a16:creationId xmlns:a16="http://schemas.microsoft.com/office/drawing/2014/main" id="{D93AF394-0E08-E470-B758-F658DED2E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4274" y="1893094"/>
            <a:ext cx="6140978" cy="4058255"/>
          </a:xfrm>
          <a:prstGeom prst="rect">
            <a:avLst/>
          </a:prstGeom>
        </p:spPr>
      </p:pic>
    </p:spTree>
    <p:extLst>
      <p:ext uri="{BB962C8B-B14F-4D97-AF65-F5344CB8AC3E}">
        <p14:creationId xmlns:p14="http://schemas.microsoft.com/office/powerpoint/2010/main" val="38832318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340A-321E-D062-F61D-9FCAF23EE9FE}"/>
              </a:ext>
            </a:extLst>
          </p:cNvPr>
          <p:cNvSpPr>
            <a:spLocks noGrp="1"/>
          </p:cNvSpPr>
          <p:nvPr>
            <p:ph type="ctrTitle"/>
          </p:nvPr>
        </p:nvSpPr>
        <p:spPr/>
        <p:txBody>
          <a:bodyPr>
            <a:normAutofit/>
          </a:bodyPr>
          <a:lstStyle/>
          <a:p>
            <a:r>
              <a:rPr lang="en-US" sz="6600" dirty="0">
                <a:latin typeface="Helvetica Neue Bold Condensed (Headings)"/>
              </a:rPr>
              <a:t>SONDAGE </a:t>
            </a:r>
            <a:r>
              <a:rPr lang="en-US" sz="6600" dirty="0">
                <a:latin typeface="Helvetica Neue Bold Condensed (Headings)"/>
                <a:sym typeface="Wingdings" panose="05000000000000000000" pitchFamily="2" charset="2"/>
              </a:rPr>
              <a:t></a:t>
            </a:r>
            <a:endParaRPr lang="en-US" sz="6600" dirty="0">
              <a:latin typeface="Helvetica Neue Bold Condensed (Headings)"/>
            </a:endParaRPr>
          </a:p>
        </p:txBody>
      </p:sp>
      <p:sp>
        <p:nvSpPr>
          <p:cNvPr id="4" name="Slide Number Placeholder 3">
            <a:extLst>
              <a:ext uri="{FF2B5EF4-FFF2-40B4-BE49-F238E27FC236}">
                <a16:creationId xmlns:a16="http://schemas.microsoft.com/office/drawing/2014/main" id="{B5123B02-79BD-8140-5334-A4C9345E2DBB}"/>
              </a:ext>
            </a:extLst>
          </p:cNvPr>
          <p:cNvSpPr>
            <a:spLocks noGrp="1"/>
          </p:cNvSpPr>
          <p:nvPr>
            <p:ph type="sldNum" sz="quarter" idx="12"/>
          </p:nvPr>
        </p:nvSpPr>
        <p:spPr/>
        <p:txBody>
          <a:bodyPr>
            <a:normAutofit fontScale="92500" lnSpcReduction="20000"/>
          </a:bodyPr>
          <a:lstStyle/>
          <a:p>
            <a:fld id="{A4F2D3C7-9D4D-4113-9BEF-E351013D10E8}" type="slidenum">
              <a:rPr lang="en-US" smtClean="0"/>
              <a:t>6</a:t>
            </a:fld>
            <a:endParaRPr lang="en-US"/>
          </a:p>
        </p:txBody>
      </p:sp>
    </p:spTree>
    <p:extLst>
      <p:ext uri="{BB962C8B-B14F-4D97-AF65-F5344CB8AC3E}">
        <p14:creationId xmlns:p14="http://schemas.microsoft.com/office/powerpoint/2010/main" val="416930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B555845-0F0B-3212-CE94-53A47094BA0E}"/>
              </a:ext>
            </a:extLst>
          </p:cNvPr>
          <p:cNvSpPr>
            <a:spLocks noGrp="1"/>
          </p:cNvSpPr>
          <p:nvPr>
            <p:ph type="body" idx="1"/>
          </p:nvPr>
        </p:nvSpPr>
        <p:spPr>
          <a:xfrm>
            <a:off x="333375" y="495943"/>
            <a:ext cx="11525250" cy="6147530"/>
          </a:xfrm>
        </p:spPr>
        <p:txBody>
          <a:bodyPr>
            <a:normAutofit fontScale="77500" lnSpcReduction="20000"/>
          </a:bodyPr>
          <a:lstStyle/>
          <a:p>
            <a:r>
              <a:rPr lang="fr-MA" b="1" dirty="0"/>
              <a:t>Concepts de conception d’interface utilisateur (UI)</a:t>
            </a:r>
          </a:p>
          <a:p>
            <a:pPr>
              <a:buFont typeface="+mj-lt"/>
              <a:buAutoNum type="arabicPeriod"/>
            </a:pPr>
            <a:r>
              <a:rPr lang="fr-MA" b="1" dirty="0"/>
              <a:t>Quel est votre niveau de familiarité avec les concepts de conception d’interface utilisateur (UI) ?</a:t>
            </a:r>
            <a:r>
              <a:rPr lang="fr-MA" dirty="0"/>
              <a:t> (Choix unique)</a:t>
            </a:r>
            <a:br>
              <a:rPr lang="fr-MA" dirty="0"/>
            </a:br>
            <a:r>
              <a:rPr lang="fr-MA" dirty="0"/>
              <a:t>☐ Je n’ai jamais entendu parler de conception UI</a:t>
            </a:r>
            <a:br>
              <a:rPr lang="fr-MA" dirty="0"/>
            </a:br>
            <a:r>
              <a:rPr lang="fr-MA" dirty="0"/>
              <a:t>☐ J’en ai entendu parler mais je ne connais pas grand-chose</a:t>
            </a:r>
            <a:br>
              <a:rPr lang="fr-MA" dirty="0"/>
            </a:br>
            <a:r>
              <a:rPr lang="fr-MA" dirty="0"/>
              <a:t>☐ J’ai une compréhension de base</a:t>
            </a:r>
            <a:br>
              <a:rPr lang="fr-MA" dirty="0"/>
            </a:br>
            <a:r>
              <a:rPr lang="fr-MA" dirty="0"/>
              <a:t>☐ J’ai suivi un cours ou réalisé un projet en conception UI</a:t>
            </a:r>
            <a:br>
              <a:rPr lang="fr-MA" dirty="0"/>
            </a:br>
            <a:r>
              <a:rPr lang="fr-MA" dirty="0"/>
              <a:t>☐ Je suis très à l’aise et j’ai de l’expérience en conception d’interfaces</a:t>
            </a:r>
          </a:p>
          <a:p>
            <a:pPr>
              <a:buFont typeface="+mj-lt"/>
              <a:buAutoNum type="arabicPeriod"/>
            </a:pPr>
            <a:r>
              <a:rPr lang="fr-MA" b="1" dirty="0"/>
              <a:t>Avez-vous déjà été frustré par une mauvaise interface ?</a:t>
            </a:r>
            <a:r>
              <a:rPr lang="fr-MA" dirty="0"/>
              <a:t> (Choix unique)</a:t>
            </a:r>
            <a:br>
              <a:rPr lang="fr-MA" dirty="0"/>
            </a:br>
            <a:r>
              <a:rPr lang="fr-MA" dirty="0"/>
              <a:t>☐ Oui, tout le temps !</a:t>
            </a:r>
            <a:br>
              <a:rPr lang="fr-MA" dirty="0"/>
            </a:br>
            <a:r>
              <a:rPr lang="fr-MA" dirty="0"/>
              <a:t>☐ Parfois</a:t>
            </a:r>
            <a:br>
              <a:rPr lang="fr-MA" dirty="0"/>
            </a:br>
            <a:r>
              <a:rPr lang="fr-MA" dirty="0"/>
              <a:t>☐ Pas vraiment</a:t>
            </a:r>
            <a:br>
              <a:rPr lang="fr-MA" dirty="0"/>
            </a:br>
            <a:r>
              <a:rPr lang="fr-MA" dirty="0"/>
              <a:t>☐ Je ne fais pas vraiment attention aux interfaces</a:t>
            </a:r>
            <a:br>
              <a:rPr lang="fr-MA" dirty="0"/>
            </a:br>
            <a:r>
              <a:rPr lang="fr-MA" dirty="0"/>
              <a:t>☐ J’en ai conçu une qui a frustré d’autres personnes (oups !)</a:t>
            </a:r>
          </a:p>
          <a:p>
            <a:pPr>
              <a:buFont typeface="+mj-lt"/>
              <a:buAutoNum type="arabicPeriod"/>
            </a:pPr>
            <a:r>
              <a:rPr lang="fr-MA" b="1" dirty="0"/>
              <a:t>Quelle est votre expérience en développement </a:t>
            </a:r>
            <a:r>
              <a:rPr lang="fr-MA" b="1" dirty="0" err="1"/>
              <a:t>back-end</a:t>
            </a:r>
            <a:r>
              <a:rPr lang="fr-MA" b="1" dirty="0"/>
              <a:t> ?</a:t>
            </a:r>
            <a:r>
              <a:rPr lang="fr-MA" dirty="0"/>
              <a:t> (Choix unique)</a:t>
            </a:r>
            <a:br>
              <a:rPr lang="fr-MA" dirty="0"/>
            </a:br>
            <a:r>
              <a:rPr lang="fr-MA" dirty="0"/>
              <a:t>☐ Je n’ai aucune expérience en développement </a:t>
            </a:r>
            <a:r>
              <a:rPr lang="fr-MA" dirty="0" err="1"/>
              <a:t>back-end</a:t>
            </a:r>
            <a:br>
              <a:rPr lang="fr-MA" dirty="0"/>
            </a:br>
            <a:r>
              <a:rPr lang="fr-MA" dirty="0"/>
              <a:t>☐ J’ai fait un peu de script ou suivi des tutoriels</a:t>
            </a:r>
            <a:br>
              <a:rPr lang="fr-MA" dirty="0"/>
            </a:br>
            <a:r>
              <a:rPr lang="fr-MA" dirty="0"/>
              <a:t>☐ J’ai développé ou contribué à de petits projets avec des fonctionnalités </a:t>
            </a:r>
            <a:r>
              <a:rPr lang="fr-MA" dirty="0" err="1"/>
              <a:t>back-end</a:t>
            </a:r>
            <a:br>
              <a:rPr lang="fr-MA" dirty="0"/>
            </a:br>
            <a:r>
              <a:rPr lang="fr-MA" dirty="0"/>
              <a:t>☐ Je suis à l’aise avec les </a:t>
            </a:r>
            <a:r>
              <a:rPr lang="fr-MA" dirty="0" err="1"/>
              <a:t>frameworks</a:t>
            </a:r>
            <a:r>
              <a:rPr lang="fr-MA" dirty="0"/>
              <a:t> </a:t>
            </a:r>
            <a:r>
              <a:rPr lang="fr-MA" dirty="0" err="1"/>
              <a:t>back-end</a:t>
            </a:r>
            <a:r>
              <a:rPr lang="fr-MA" dirty="0"/>
              <a:t> et les bases de données</a:t>
            </a:r>
          </a:p>
          <a:p>
            <a:endParaRPr lang="fr-FR" dirty="0"/>
          </a:p>
        </p:txBody>
      </p:sp>
      <p:sp>
        <p:nvSpPr>
          <p:cNvPr id="4" name="Espace réservé du numéro de diapositive 3">
            <a:extLst>
              <a:ext uri="{FF2B5EF4-FFF2-40B4-BE49-F238E27FC236}">
                <a16:creationId xmlns:a16="http://schemas.microsoft.com/office/drawing/2014/main" id="{996DE340-1374-0415-3713-D0DF1B73BA89}"/>
              </a:ext>
            </a:extLst>
          </p:cNvPr>
          <p:cNvSpPr>
            <a:spLocks noGrp="1"/>
          </p:cNvSpPr>
          <p:nvPr>
            <p:ph type="sldNum" sz="quarter" idx="2"/>
          </p:nvPr>
        </p:nvSpPr>
        <p:spPr/>
        <p:txBody>
          <a:bodyPr/>
          <a:lstStyle/>
          <a:p>
            <a:fld id="{A4F2D3C7-9D4D-4113-9BEF-E351013D10E8}" type="slidenum">
              <a:rPr lang="en-US" smtClean="0"/>
              <a:t>7</a:t>
            </a:fld>
            <a:endParaRPr lang="en-US"/>
          </a:p>
        </p:txBody>
      </p:sp>
    </p:spTree>
    <p:extLst>
      <p:ext uri="{BB962C8B-B14F-4D97-AF65-F5344CB8AC3E}">
        <p14:creationId xmlns:p14="http://schemas.microsoft.com/office/powerpoint/2010/main" val="18020582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5E583D-5F0D-FAB1-EF9A-5E550FB4E473}"/>
              </a:ext>
            </a:extLst>
          </p:cNvPr>
          <p:cNvSpPr>
            <a:spLocks noGrp="1"/>
          </p:cNvSpPr>
          <p:nvPr>
            <p:ph type="title"/>
          </p:nvPr>
        </p:nvSpPr>
        <p:spPr>
          <a:xfrm>
            <a:off x="143303" y="378941"/>
            <a:ext cx="4634180" cy="1714500"/>
          </a:xfrm>
        </p:spPr>
        <p:txBody>
          <a:bodyPr/>
          <a:lstStyle/>
          <a:p>
            <a:r>
              <a:rPr lang="en-US"/>
              <a:t>Télécharger le devoir 1</a:t>
            </a:r>
            <a:endParaRPr lang="en-US" dirty="0"/>
          </a:p>
        </p:txBody>
      </p:sp>
      <p:pic>
        <p:nvPicPr>
          <p:cNvPr id="5" name="Image 4" descr="Une image contenant texte, capture d’écran, Police, document&#10;&#10;Description générée automatiquement">
            <a:extLst>
              <a:ext uri="{FF2B5EF4-FFF2-40B4-BE49-F238E27FC236}">
                <a16:creationId xmlns:a16="http://schemas.microsoft.com/office/drawing/2014/main" id="{05E8CEFA-B712-F212-890B-863251818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655" y="234950"/>
            <a:ext cx="6531113" cy="6388100"/>
          </a:xfrm>
          <a:prstGeom prst="rect">
            <a:avLst/>
          </a:prstGeom>
        </p:spPr>
      </p:pic>
    </p:spTree>
    <p:extLst>
      <p:ext uri="{BB962C8B-B14F-4D97-AF65-F5344CB8AC3E}">
        <p14:creationId xmlns:p14="http://schemas.microsoft.com/office/powerpoint/2010/main" val="27664726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883C0-A0C2-BBE2-5851-0608CAAD0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31D13C-9447-F0B6-8F3F-D9B4F3FFBAB2}"/>
              </a:ext>
            </a:extLst>
          </p:cNvPr>
          <p:cNvSpPr>
            <a:spLocks noGrp="1"/>
          </p:cNvSpPr>
          <p:nvPr>
            <p:ph type="title"/>
          </p:nvPr>
        </p:nvSpPr>
        <p:spPr/>
        <p:txBody>
          <a:bodyPr/>
          <a:lstStyle/>
          <a:p>
            <a:r>
              <a:rPr lang="en-US" dirty="0"/>
              <a:t>Devoirs / Portfolio</a:t>
            </a:r>
          </a:p>
        </p:txBody>
      </p:sp>
      <p:sp>
        <p:nvSpPr>
          <p:cNvPr id="4" name="Slide Number Placeholder 3">
            <a:extLst>
              <a:ext uri="{FF2B5EF4-FFF2-40B4-BE49-F238E27FC236}">
                <a16:creationId xmlns:a16="http://schemas.microsoft.com/office/drawing/2014/main" id="{58412C7E-C23A-FB7D-8021-8700994B439E}"/>
              </a:ext>
            </a:extLst>
          </p:cNvPr>
          <p:cNvSpPr>
            <a:spLocks noGrp="1"/>
          </p:cNvSpPr>
          <p:nvPr>
            <p:ph type="sldNum" sz="quarter" idx="2"/>
          </p:nvPr>
        </p:nvSpPr>
        <p:spPr/>
        <p:txBody>
          <a:bodyPr>
            <a:normAutofit fontScale="92500" lnSpcReduction="20000"/>
          </a:bodyPr>
          <a:lstStyle/>
          <a:p>
            <a:fld id="{A4F2D3C7-9D4D-4113-9BEF-E351013D10E8}" type="slidenum">
              <a:rPr lang="en-US" smtClean="0"/>
              <a:t>9</a:t>
            </a:fld>
            <a:endParaRPr lang="en-US"/>
          </a:p>
        </p:txBody>
      </p:sp>
      <p:sp>
        <p:nvSpPr>
          <p:cNvPr id="5" name="TextBox 4">
            <a:extLst>
              <a:ext uri="{FF2B5EF4-FFF2-40B4-BE49-F238E27FC236}">
                <a16:creationId xmlns:a16="http://schemas.microsoft.com/office/drawing/2014/main" id="{12E41B42-BCD1-78DA-3AB1-456F24DD79D7}"/>
              </a:ext>
            </a:extLst>
          </p:cNvPr>
          <p:cNvSpPr txBox="1"/>
          <p:nvPr/>
        </p:nvSpPr>
        <p:spPr>
          <a:xfrm>
            <a:off x="220703" y="2014998"/>
            <a:ext cx="12051586"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a:t>Un site web de portfolio est un site web personnel où vous montrez votre meilleur travail, vos compétences et quelques informations vous concernant.</a:t>
            </a:r>
            <a:endParaRPr lang="en-US" sz="2800" dirty="0"/>
          </a:p>
        </p:txBody>
      </p:sp>
      <p:grpSp>
        <p:nvGrpSpPr>
          <p:cNvPr id="8" name="Group 7">
            <a:extLst>
              <a:ext uri="{FF2B5EF4-FFF2-40B4-BE49-F238E27FC236}">
                <a16:creationId xmlns:a16="http://schemas.microsoft.com/office/drawing/2014/main" id="{BCD4616E-1563-1945-438C-8E1AD548918C}"/>
              </a:ext>
            </a:extLst>
          </p:cNvPr>
          <p:cNvGrpSpPr/>
          <p:nvPr/>
        </p:nvGrpSpPr>
        <p:grpSpPr>
          <a:xfrm>
            <a:off x="2188395" y="3534310"/>
            <a:ext cx="8291245" cy="2547992"/>
            <a:chOff x="2188395" y="3534310"/>
            <a:chExt cx="8291245" cy="2547992"/>
          </a:xfrm>
        </p:grpSpPr>
        <p:pic>
          <p:nvPicPr>
            <p:cNvPr id="6" name="Picture 4" descr="Webpage icon representing a UX portfolio showcasing an &quot;about you,&quot; case studies, how you work, what you do sections">
              <a:extLst>
                <a:ext uri="{FF2B5EF4-FFF2-40B4-BE49-F238E27FC236}">
                  <a16:creationId xmlns:a16="http://schemas.microsoft.com/office/drawing/2014/main" id="{257538DF-BF0F-E701-1164-4E72795444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65" t="17237" r="10187" b="16735"/>
            <a:stretch/>
          </p:blipFill>
          <p:spPr bwMode="auto">
            <a:xfrm>
              <a:off x="2188395" y="3534310"/>
              <a:ext cx="8291245" cy="25479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E0F5876-C868-8845-2E60-632B91E351C9}"/>
                </a:ext>
              </a:extLst>
            </p:cNvPr>
            <p:cNvSpPr/>
            <p:nvPr/>
          </p:nvSpPr>
          <p:spPr>
            <a:xfrm>
              <a:off x="2260314" y="5352836"/>
              <a:ext cx="282539" cy="303088"/>
            </a:xfrm>
            <a:prstGeom prst="rect">
              <a:avLst/>
            </a:prstGeom>
            <a:solidFill>
              <a:srgbClr val="F9F9F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5F7579"/>
                </a:solidFill>
                <a:effectLst/>
                <a:uFillTx/>
                <a:latin typeface="+mn-lt"/>
                <a:ea typeface="+mn-ea"/>
                <a:cs typeface="+mn-cs"/>
                <a:sym typeface="Helvetica Neue Bold Condensed"/>
              </a:endParaRPr>
            </a:p>
          </p:txBody>
        </p:sp>
      </p:grpSp>
    </p:spTree>
    <p:extLst>
      <p:ext uri="{BB962C8B-B14F-4D97-AF65-F5344CB8AC3E}">
        <p14:creationId xmlns:p14="http://schemas.microsoft.com/office/powerpoint/2010/main" val="2024238125"/>
      </p:ext>
    </p:extLst>
  </p:cSld>
  <p:clrMapOvr>
    <a:masterClrMapping/>
  </p:clrMapOvr>
  <p:transition spd="med"/>
</p:sld>
</file>

<file path=ppt/theme/theme1.xml><?xml version="1.0" encoding="utf-8"?>
<a:theme xmlns:a="http://schemas.openxmlformats.org/drawingml/2006/main" name="Theme1">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Bold Condensed"/>
        <a:ea typeface="Helvetica Neue Bold Condensed"/>
        <a:cs typeface="Helvetica Neue Bold Condensed"/>
      </a:majorFont>
      <a:minorFont>
        <a:latin typeface="Helvetica Neue Bold Condensed"/>
        <a:ea typeface="Helvetica Neue Bold Condensed"/>
        <a:cs typeface="Helvetica Neue Bold Condense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F7579"/>
            </a:solidFill>
            <a:effectLst/>
            <a:uFillTx/>
            <a:latin typeface="+mn-lt"/>
            <a:ea typeface="+mn-ea"/>
            <a:cs typeface="+mn-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heme1" id="{A79C85D2-E99F-481F-985A-5DD0324AF610}" vid="{1B487425-909F-439C-82A8-911A0A7BF37E}"/>
    </a:ext>
  </a:extLst>
</a:theme>
</file>

<file path=ppt/theme/theme2.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potx" id="{9130F5D6-4576-4F51-86E8-9FCF1BB48DEB}" vid="{1325B64D-F4A3-4DF8-A64D-D799947E045B}"/>
    </a:ext>
  </a:extLst>
</a:theme>
</file>

<file path=ppt/theme/theme3.xml><?xml version="1.0" encoding="utf-8"?>
<a:theme xmlns:a="http://schemas.openxmlformats.org/drawingml/2006/main" name="Theme1">
  <a:themeElements>
    <a:clrScheme name="White">
      <a:dk1>
        <a:srgbClr val="535353"/>
      </a:dk1>
      <a:lt1>
        <a:srgbClr val="34005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Bold Condensed"/>
        <a:ea typeface="Helvetica Neue Bold Condensed"/>
        <a:cs typeface="Helvetica Neue Bold Condensed"/>
      </a:majorFont>
      <a:minorFont>
        <a:latin typeface="Helvetica Neue Bold Condensed"/>
        <a:ea typeface="Helvetica Neue Bold Condensed"/>
        <a:cs typeface="Helvetica Neue Bold Condense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F7579"/>
            </a:solidFill>
            <a:effectLst/>
            <a:uFillTx/>
            <a:latin typeface="+mn-lt"/>
            <a:ea typeface="+mn-ea"/>
            <a:cs typeface="+mn-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35353"/>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Theme1" id="{A79C85D2-E99F-481F-985A-5DD0324AF610}" vid="{1B487425-909F-439C-82A8-911A0A7BF37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Theme1</Template>
  <TotalTime>2072</TotalTime>
  <Words>868</Words>
  <Application>Microsoft Macintosh PowerPoint</Application>
  <PresentationFormat>Grand écran</PresentationFormat>
  <Paragraphs>83</Paragraphs>
  <Slides>22</Slides>
  <Notes>8</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22</vt:i4>
      </vt:variant>
    </vt:vector>
  </HeadingPairs>
  <TitlesOfParts>
    <vt:vector size="33" baseType="lpstr">
      <vt:lpstr>Aptos</vt:lpstr>
      <vt:lpstr>Arial</vt:lpstr>
      <vt:lpstr>Arial Black</vt:lpstr>
      <vt:lpstr>Gill Sans Light</vt:lpstr>
      <vt:lpstr>Helvetica Neue Bold Condensed</vt:lpstr>
      <vt:lpstr>Helvetica Neue Bold Condensed (Headings)</vt:lpstr>
      <vt:lpstr>Times</vt:lpstr>
      <vt:lpstr>Verdana</vt:lpstr>
      <vt:lpstr>Theme1</vt:lpstr>
      <vt:lpstr>uOttawa-powerpoint-template</vt:lpstr>
      <vt:lpstr>Theme1</vt:lpstr>
      <vt:lpstr>Tutorial 1</vt:lpstr>
      <vt:lpstr>À propos de moi</vt:lpstr>
      <vt:lpstr>Instructions générales</vt:lpstr>
      <vt:lpstr>Présentation PowerPoint</vt:lpstr>
      <vt:lpstr>Labos et Forum Brightspace</vt:lpstr>
      <vt:lpstr>SONDAGE </vt:lpstr>
      <vt:lpstr>Présentation PowerPoint</vt:lpstr>
      <vt:lpstr>Télécharger le devoir 1</vt:lpstr>
      <vt:lpstr>Devoirs / Portfolio</vt:lpstr>
      <vt:lpstr>Devoirs / Portfolio (35%)</vt:lpstr>
      <vt:lpstr>Exigences du devoir 1</vt:lpstr>
      <vt:lpstr>Exemples</vt:lpstr>
      <vt:lpstr>Exemples</vt:lpstr>
      <vt:lpstr>Vos idées ?</vt:lpstr>
      <vt:lpstr>Demo</vt:lpstr>
      <vt:lpstr>HTML</vt:lpstr>
      <vt:lpstr>Bootstrap</vt:lpstr>
      <vt:lpstr>Système de grille</vt:lpstr>
      <vt:lpstr>CODE</vt:lpstr>
      <vt:lpstr>Hébergement d’interface utilisateur</vt:lpstr>
      <vt:lpstr>Rapport du devoir 1</vt:lpstr>
      <vt:lpstr>Notes finales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1</dc:title>
  <dc:creator>Baharin Aliashrafi Jodat</dc:creator>
  <cp:lastModifiedBy>Mohamed El Malki (Nokia)</cp:lastModifiedBy>
  <cp:revision>94</cp:revision>
  <dcterms:created xsi:type="dcterms:W3CDTF">2025-05-08T13:04:47Z</dcterms:created>
  <dcterms:modified xsi:type="dcterms:W3CDTF">2025-05-12T18:40:54Z</dcterms:modified>
</cp:coreProperties>
</file>